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58" r:id="rId6"/>
    <p:sldId id="263" r:id="rId7"/>
    <p:sldId id="264" r:id="rId8"/>
    <p:sldId id="266" r:id="rId9"/>
    <p:sldId id="270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507FCC"/>
    <a:srgbClr val="072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7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7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1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0574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8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17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49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65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75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4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F1D0-3827-4797-A5A5-26DBCFF1E164}" type="datetimeFigureOut">
              <a:rPr lang="ko-KR" altLang="en-US" smtClean="0"/>
              <a:t>2025-03-04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0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V2yTyVunwGBKiS8J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-190418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소학회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688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852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소학회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47774" y="2211085"/>
            <a:ext cx="6042710" cy="1910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2025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 회장만 권한 신청 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신청은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https://forms.gle/V2yTyVunwGBKiS8J8</a:t>
            </a:r>
            <a:r>
              <a:rPr lang="en-US" altLang="ko-KR" u="sng" dirty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권한부여는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신청일 다음날 오전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 신청은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17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진행일정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9273" y="3179618"/>
            <a:ext cx="436418" cy="17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27700" y="4094336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713568" y="4201427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561187" y="4201427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 err="1"/>
              <a:t>소학회</a:t>
            </a:r>
            <a:r>
              <a:rPr lang="ko-KR" altLang="en-US" sz="1200" dirty="0"/>
              <a:t> 정보 입력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713567" y="5045802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)~03.17(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5561188" y="5045802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2025.03.05(</a:t>
            </a:r>
            <a:r>
              <a:rPr lang="ko-KR" altLang="en-US" sz="1200" dirty="0"/>
              <a:t>수</a:t>
            </a:r>
            <a:r>
              <a:rPr lang="en-US" altLang="ko-KR" sz="1200" dirty="0"/>
              <a:t>)~03.20(</a:t>
            </a:r>
            <a:r>
              <a:rPr lang="ko-KR" altLang="en-US" sz="1200" dirty="0"/>
              <a:t>목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8" name="직사각형 27"/>
          <p:cNvSpPr/>
          <p:nvPr/>
        </p:nvSpPr>
        <p:spPr>
          <a:xfrm>
            <a:off x="8542130" y="4201427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ko-KR" altLang="en-US" sz="1200" dirty="0"/>
              <a:t>각 </a:t>
            </a:r>
            <a:r>
              <a:rPr lang="ko-KR" altLang="en-US" sz="1200" dirty="0" err="1"/>
              <a:t>교학팀</a:t>
            </a:r>
            <a:r>
              <a:rPr lang="ko-KR" altLang="en-US" sz="1200" dirty="0"/>
              <a:t> 담당자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4816307" y="4798185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32FD22D5-2684-460D-9A12-F5E1F6D54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799" y="1717873"/>
            <a:ext cx="5525069" cy="240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26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00400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소학회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4470C3-6932-4573-97AD-072A86E50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1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우측상단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4DB09C-AE7B-45C4-BD8B-654CE4F2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1592284"/>
            <a:ext cx="10708838" cy="349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 b="39108"/>
          <a:stretch/>
        </p:blipFill>
        <p:spPr>
          <a:xfrm>
            <a:off x="1247774" y="1517418"/>
            <a:ext cx="10534651" cy="3187363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276350" y="4861271"/>
            <a:ext cx="10915650" cy="894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소학회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전공과 관련이 있는 경우만 전공소학회 나머지는 모두 비전공소학회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소학회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247774" y="1095375"/>
            <a:ext cx="10944226" cy="3613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7650" y="2486716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248025" y="3001068"/>
            <a:ext cx="8324850" cy="1719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10800000">
            <a:off x="11084628" y="2443855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0" t="17279" r="2325" b="61319"/>
          <a:stretch/>
        </p:blipFill>
        <p:spPr>
          <a:xfrm>
            <a:off x="1847848" y="5806272"/>
            <a:ext cx="7117063" cy="957263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11782425" y="1517418"/>
            <a:ext cx="409575" cy="403169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4267568" y="3392994"/>
            <a:ext cx="4377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674592" y="3398297"/>
            <a:ext cx="7552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02592" y="6606540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5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993081"/>
            <a:ext cx="9226551" cy="20917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581899" y="3337839"/>
            <a:ext cx="4248151" cy="2033207"/>
          </a:xfrm>
          <a:prstGeom prst="rect">
            <a:avLst/>
          </a:prstGeom>
        </p:spPr>
      </p:pic>
      <p:sp>
        <p:nvSpPr>
          <p:cNvPr id="12" name="이등변 삼각형 11"/>
          <p:cNvSpPr/>
          <p:nvPr/>
        </p:nvSpPr>
        <p:spPr>
          <a:xfrm rot="10800000">
            <a:off x="9448799" y="19510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63644" y="5371046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3030912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03573" y="4068647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353675" y="4068646"/>
            <a:ext cx="763905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23178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2017*0487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44179" y="2749934"/>
            <a:ext cx="543909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129698" y="2727709"/>
            <a:ext cx="887052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57431" y="2727709"/>
            <a:ext cx="848935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B63258-2316-4FF0-8277-5E5881CEE817}"/>
              </a:ext>
            </a:extLst>
          </p:cNvPr>
          <p:cNvSpPr/>
          <p:nvPr/>
        </p:nvSpPr>
        <p:spPr>
          <a:xfrm>
            <a:off x="4580389" y="2667699"/>
            <a:ext cx="3498209" cy="297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57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399" y="1199717"/>
            <a:ext cx="8725876" cy="179260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/>
        </p:nvSpPr>
        <p:spPr>
          <a:xfrm>
            <a:off x="4026841" y="2226460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6624" y="1765907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47774" y="5425748"/>
            <a:ext cx="10828356" cy="1136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활동내용을 증빙할 수 있는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작성해서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제출물은 파일업로드를 하지 말고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교학팀 담당자에게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해야 함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6" name="꺾인 연결선 15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이등변 삼각형 18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874094" y="4670519"/>
            <a:ext cx="2520264" cy="338086"/>
          </a:xfrm>
          <a:prstGeom prst="rect">
            <a:avLst/>
          </a:prstGeom>
          <a:noFill/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파일 업로드 기능 사용하지 않음</a:t>
            </a:r>
          </a:p>
        </p:txBody>
      </p:sp>
      <p:cxnSp>
        <p:nvCxnSpPr>
          <p:cNvPr id="3" name="직선 화살표 연결선 2"/>
          <p:cNvCxnSpPr>
            <a:stCxn id="13" idx="3"/>
            <a:endCxn id="17" idx="1"/>
          </p:cNvCxnSpPr>
          <p:nvPr/>
        </p:nvCxnSpPr>
        <p:spPr>
          <a:xfrm>
            <a:off x="5457825" y="4839562"/>
            <a:ext cx="41626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17"/>
          <p:cNvSpPr/>
          <p:nvPr/>
        </p:nvSpPr>
        <p:spPr>
          <a:xfrm>
            <a:off x="2228197" y="3843761"/>
            <a:ext cx="729316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2024_03_09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19705" y="3843762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58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7774" y="1482812"/>
            <a:ext cx="10448926" cy="26467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교학팀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소학회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소학회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목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지각제출 불허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교학팀 소학회 담당자에게 파일로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함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학교 홈페이지 공지사항에 첨부된 엑셀파일 확인 요망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□ 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16728"/>
              </p:ext>
            </p:extLst>
          </p:nvPr>
        </p:nvGraphicFramePr>
        <p:xfrm>
          <a:off x="1409699" y="4129602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86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178035"/>
              </p:ext>
            </p:extLst>
          </p:nvPr>
        </p:nvGraphicFramePr>
        <p:xfrm>
          <a:off x="1247775" y="1743069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05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551</Words>
  <Application>Microsoft Office PowerPoint</Application>
  <PresentationFormat>와이드스크린</PresentationFormat>
  <Paragraphs>95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8" baseType="lpstr">
      <vt:lpstr>HY견고딕</vt:lpstr>
      <vt:lpstr>KoPubWorld돋움체 Bold</vt:lpstr>
      <vt:lpstr>KoPub돋움체 Light</vt:lpstr>
      <vt:lpstr>나눔고딕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준수 인</cp:lastModifiedBy>
  <cp:revision>84</cp:revision>
  <dcterms:created xsi:type="dcterms:W3CDTF">2020-03-17T02:37:01Z</dcterms:created>
  <dcterms:modified xsi:type="dcterms:W3CDTF">2025-03-04T00:30:23Z</dcterms:modified>
</cp:coreProperties>
</file>