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67" r:id="rId3"/>
  </p:sldIdLst>
  <p:sldSz cx="6858000" cy="9906000" type="A4"/>
  <p:notesSz cx="6797675" cy="9928225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4C4C"/>
    <a:srgbClr val="FFCC00"/>
    <a:srgbClr val="FF9900"/>
    <a:srgbClr val="F8F7F8"/>
    <a:srgbClr val="FBDB53"/>
    <a:srgbClr val="FCE76C"/>
    <a:srgbClr val="FFFF99"/>
    <a:srgbClr val="FF99FF"/>
    <a:srgbClr val="FFCCCC"/>
    <a:srgbClr val="FBAB6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4441" autoAdjust="0"/>
    <p:restoredTop sz="94660"/>
  </p:normalViewPr>
  <p:slideViewPr>
    <p:cSldViewPr snapToGrid="0">
      <p:cViewPr varScale="1">
        <p:scale>
          <a:sx n="81" d="100"/>
          <a:sy n="81" d="100"/>
        </p:scale>
        <p:origin x="370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25166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1749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85416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83621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305735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601092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481350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11110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68980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76642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057613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A0860C-EE51-494B-9DA9-B856B60071C2}" type="datetimeFigureOut">
              <a:rPr lang="ko-KR" altLang="en-US" smtClean="0"/>
              <a:t>2023-02-20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2C83F-77A9-443C-B9E3-C8FADD4BD66C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304006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-2"/>
            <a:ext cx="6858000" cy="9906001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7915" y="658788"/>
            <a:ext cx="5915025" cy="545305"/>
          </a:xfrm>
        </p:spPr>
        <p:txBody>
          <a:bodyPr>
            <a:normAutofit/>
          </a:bodyPr>
          <a:lstStyle/>
          <a:p>
            <a:r>
              <a:rPr lang="ko-KR" altLang="en-US" sz="2500" dirty="0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대학교 학생증 노리체크카드 </a:t>
            </a:r>
            <a:endParaRPr lang="ko-KR" altLang="en-US" sz="2500" dirty="0">
              <a:latin typeface="KB금융 제목체 Bold" panose="020B0803000000000000" pitchFamily="50" charset="-127"/>
              <a:ea typeface="KB금융 제목체 Bold" panose="020B0803000000000000" pitchFamily="50" charset="-127"/>
            </a:endParaRPr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97915" y="371366"/>
            <a:ext cx="5915025" cy="34684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400" dirty="0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모바일로 간편하게 신청하는</a:t>
            </a:r>
            <a:endParaRPr lang="ko-KR" altLang="en-US" sz="1400" dirty="0">
              <a:latin typeface="KB금융 제목체 Bold" panose="020B0803000000000000" pitchFamily="50" charset="-127"/>
              <a:ea typeface="KB금융 제목체 Bold" panose="020B0803000000000000" pitchFamily="50" charset="-127"/>
            </a:endParaRPr>
          </a:p>
        </p:txBody>
      </p:sp>
      <p:sp>
        <p:nvSpPr>
          <p:cNvPr id="7" name="대각선 방향의 모서리가 둥근 사각형 6"/>
          <p:cNvSpPr/>
          <p:nvPr/>
        </p:nvSpPr>
        <p:spPr>
          <a:xfrm rot="32400000" flipH="1">
            <a:off x="279846" y="1412875"/>
            <a:ext cx="6286500" cy="8185150"/>
          </a:xfrm>
          <a:prstGeom prst="round2DiagRect">
            <a:avLst>
              <a:gd name="adj1" fmla="val 3710"/>
              <a:gd name="adj2" fmla="val 0"/>
            </a:avLst>
          </a:prstGeom>
          <a:solidFill>
            <a:schemeClr val="bg1"/>
          </a:solidFill>
          <a:ln w="4762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2650" y="1024217"/>
            <a:ext cx="1601240" cy="26574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53671" y="1504189"/>
            <a:ext cx="6176691" cy="5969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ts val="2000"/>
              </a:lnSpc>
            </a:pPr>
            <a:r>
              <a:rPr lang="ko-KR" altLang="en-US" sz="1400" dirty="0" smtClean="0"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아주 대학교  학생 여러분을 환영합니다</a:t>
            </a:r>
            <a:r>
              <a:rPr lang="en-US" altLang="ko-KR" sz="1400" dirty="0" smtClean="0"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!</a:t>
            </a:r>
          </a:p>
          <a:p>
            <a:pPr>
              <a:lnSpc>
                <a:spcPts val="2000"/>
              </a:lnSpc>
            </a:pPr>
            <a:r>
              <a:rPr lang="ko-KR" altLang="en-US" sz="1400" dirty="0" smtClean="0"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학생증 체크카드 발급</a:t>
            </a:r>
            <a:r>
              <a:rPr lang="en-US" altLang="ko-KR" sz="1400" dirty="0" smtClean="0"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, </a:t>
            </a:r>
            <a:r>
              <a:rPr lang="ko-KR" altLang="en-US" sz="1600" b="1" dirty="0" smtClean="0">
                <a:solidFill>
                  <a:srgbClr val="FF9900"/>
                </a:soli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이젠 빠르고 간편하게 </a:t>
            </a:r>
            <a:r>
              <a:rPr lang="en-US" altLang="ko-KR" sz="1600" b="1" dirty="0" smtClean="0">
                <a:solidFill>
                  <a:srgbClr val="FF9900"/>
                </a:soli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KB</a:t>
            </a:r>
            <a:r>
              <a:rPr lang="ko-KR" altLang="en-US" sz="1600" b="1" dirty="0" smtClean="0">
                <a:solidFill>
                  <a:srgbClr val="FF9900"/>
                </a:soli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스타뱅킹에서 신청하세요</a:t>
            </a:r>
            <a:r>
              <a:rPr lang="en-US" altLang="ko-KR" sz="1400" dirty="0" smtClean="0">
                <a:solidFill>
                  <a:srgbClr val="FF9900"/>
                </a:soli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~</a:t>
            </a:r>
            <a:endParaRPr lang="ko-KR" altLang="en-US" sz="1400" dirty="0">
              <a:solidFill>
                <a:srgbClr val="FF9900"/>
              </a:solidFill>
              <a:latin typeface="KB금융 본문체 Bold" panose="020B0803000000000000" pitchFamily="50" charset="-127"/>
              <a:ea typeface="KB금융 본문체 Bold" panose="020B0803000000000000" pitchFamily="50" charset="-127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279846" y="2142795"/>
            <a:ext cx="6578154" cy="7193903"/>
            <a:chOff x="279846" y="2142795"/>
            <a:chExt cx="6578154" cy="7193903"/>
          </a:xfrm>
        </p:grpSpPr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279846" y="2142795"/>
              <a:ext cx="6578154" cy="7193903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472950" y="8772537"/>
              <a:ext cx="648000" cy="14400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600" b="1" dirty="0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아주대학교</a:t>
              </a:r>
              <a:r>
                <a:rPr lang="en-US" altLang="ko-KR" sz="600" b="1" dirty="0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(</a:t>
              </a:r>
              <a:r>
                <a:rPr lang="ko-KR" altLang="en-US" sz="600" b="1" dirty="0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점</a:t>
              </a:r>
              <a:r>
                <a:rPr lang="en-US" altLang="ko-KR" sz="600" b="1" dirty="0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)</a:t>
              </a:r>
              <a:endParaRPr lang="ko-KR" altLang="en-US" sz="600" b="1" dirty="0">
                <a:latin typeface="KB금융 제목체 Bold" panose="020B0803000000000000" pitchFamily="50" charset="-127"/>
                <a:ea typeface="KB금융 제목체 Bold" panose="020B0803000000000000" pitchFamily="50" charset="-127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2057398" y="8798340"/>
              <a:ext cx="648000" cy="10800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600" b="1" dirty="0" err="1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유선종</a:t>
              </a:r>
              <a:r>
                <a:rPr lang="en-US" altLang="ko-KR" sz="600" b="1" dirty="0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/</a:t>
              </a:r>
              <a:r>
                <a:rPr lang="ko-KR" altLang="en-US" sz="600" b="1" dirty="0" err="1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한채운</a:t>
              </a:r>
              <a:endParaRPr lang="ko-KR" altLang="en-US" sz="600" b="1" dirty="0">
                <a:latin typeface="KB금융 제목체 Bold" panose="020B0803000000000000" pitchFamily="50" charset="-127"/>
                <a:ea typeface="KB금융 제목체 Bold" panose="020B0803000000000000" pitchFamily="50" charset="-127"/>
              </a:endParaRP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3667125" y="9048447"/>
              <a:ext cx="648000" cy="10800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ko-KR" altLang="en-US" sz="600" b="1" dirty="0" err="1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유선종</a:t>
              </a:r>
              <a:r>
                <a:rPr lang="en-US" altLang="ko-KR" sz="600" b="1" dirty="0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/</a:t>
              </a:r>
              <a:r>
                <a:rPr lang="ko-KR" altLang="en-US" sz="600" b="1" dirty="0" err="1" smtClean="0">
                  <a:latin typeface="KB금융 제목체 Bold" panose="020B0803000000000000" pitchFamily="50" charset="-127"/>
                  <a:ea typeface="KB금융 제목체 Bold" panose="020B0803000000000000" pitchFamily="50" charset="-127"/>
                </a:rPr>
                <a:t>한채운</a:t>
              </a:r>
              <a:endParaRPr lang="ko-KR" altLang="en-US" sz="600" b="1" dirty="0">
                <a:latin typeface="KB금융 제목체 Bold" panose="020B0803000000000000" pitchFamily="50" charset="-127"/>
                <a:ea typeface="KB금융 제목체 Bold" panose="020B0803000000000000" pitchFamily="50" charset="-127"/>
              </a:endParaRPr>
            </a:p>
          </p:txBody>
        </p:sp>
      </p:grpSp>
      <p:sp>
        <p:nvSpPr>
          <p:cNvPr id="18" name="굽은 화살표 17"/>
          <p:cNvSpPr/>
          <p:nvPr/>
        </p:nvSpPr>
        <p:spPr>
          <a:xfrm rot="10800000" flipH="1">
            <a:off x="472950" y="8935964"/>
            <a:ext cx="470025" cy="556723"/>
          </a:xfrm>
          <a:prstGeom prst="bentArrow">
            <a:avLst>
              <a:gd name="adj1" fmla="val 17869"/>
              <a:gd name="adj2" fmla="val 15912"/>
              <a:gd name="adj3" fmla="val 34119"/>
              <a:gd name="adj4" fmla="val 27538"/>
            </a:avLst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solidFill>
                <a:srgbClr val="FFC000"/>
              </a:solidFill>
            </a:endParaRPr>
          </a:p>
        </p:txBody>
      </p:sp>
      <p:sp>
        <p:nvSpPr>
          <p:cNvPr id="11" name="제목 1"/>
          <p:cNvSpPr txBox="1">
            <a:spLocks/>
          </p:cNvSpPr>
          <p:nvPr/>
        </p:nvSpPr>
        <p:spPr>
          <a:xfrm>
            <a:off x="864789" y="9335293"/>
            <a:ext cx="4512074" cy="247519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685800" rtl="0" eaLnBrk="1" latinLnBrk="1" hangingPunct="1">
              <a:lnSpc>
                <a:spcPct val="90000"/>
              </a:lnSpc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1600" dirty="0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통장 </a:t>
            </a:r>
            <a:r>
              <a:rPr lang="ko-KR" altLang="en-US" sz="1600" dirty="0" err="1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개설시</a:t>
            </a:r>
            <a:r>
              <a:rPr lang="ko-KR" altLang="en-US" sz="1600" dirty="0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 계좌 </a:t>
            </a:r>
            <a:r>
              <a:rPr lang="ko-KR" altLang="en-US" sz="1600" dirty="0" err="1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관리점</a:t>
            </a:r>
            <a:r>
              <a:rPr lang="ko-KR" altLang="en-US" sz="1600" dirty="0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 </a:t>
            </a:r>
            <a:r>
              <a:rPr lang="en-US" altLang="ko-KR" sz="1600" dirty="0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[</a:t>
            </a:r>
            <a:r>
              <a:rPr lang="ko-KR" altLang="en-US" sz="1600" u="dbl" dirty="0" smtClean="0">
                <a:solidFill>
                  <a:srgbClr val="FF0000"/>
                </a:solidFill>
                <a:uFill>
                  <a:solidFill>
                    <a:srgbClr val="FFFF00"/>
                  </a:solidFill>
                </a:uFill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아주대학교</a:t>
            </a:r>
            <a:r>
              <a:rPr lang="en-US" altLang="ko-KR" sz="1600" u="dbl" dirty="0" smtClean="0">
                <a:solidFill>
                  <a:srgbClr val="FF0000"/>
                </a:solidFill>
                <a:uFill>
                  <a:solidFill>
                    <a:srgbClr val="FFFF00"/>
                  </a:solidFill>
                </a:uFill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(</a:t>
            </a:r>
            <a:r>
              <a:rPr lang="ko-KR" altLang="en-US" sz="1600" u="dbl" dirty="0" smtClean="0">
                <a:solidFill>
                  <a:srgbClr val="FF0000"/>
                </a:solidFill>
                <a:uFill>
                  <a:solidFill>
                    <a:srgbClr val="FFFF00"/>
                  </a:solidFill>
                </a:uFill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점</a:t>
            </a:r>
            <a:r>
              <a:rPr lang="en-US" altLang="ko-KR" sz="1600" u="dbl" dirty="0" smtClean="0">
                <a:solidFill>
                  <a:srgbClr val="FF0000"/>
                </a:solidFill>
                <a:uFill>
                  <a:solidFill>
                    <a:srgbClr val="FFFF00"/>
                  </a:solidFill>
                </a:uFill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)</a:t>
            </a:r>
            <a:r>
              <a:rPr lang="en-US" altLang="ko-KR" sz="1600" dirty="0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] </a:t>
            </a:r>
            <a:r>
              <a:rPr lang="ko-KR" altLang="en-US" sz="1600" dirty="0" err="1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입력필수</a:t>
            </a:r>
            <a:r>
              <a:rPr lang="en-US" altLang="ko-KR" sz="1600" dirty="0" smtClean="0">
                <a:latin typeface="KB금융 제목체 Bold" panose="020B0803000000000000" pitchFamily="50" charset="-127"/>
                <a:ea typeface="KB금융 제목체 Bold" panose="020B0803000000000000" pitchFamily="50" charset="-127"/>
              </a:rPr>
              <a:t>!</a:t>
            </a:r>
            <a:endParaRPr lang="ko-KR" altLang="en-US" sz="1600" dirty="0">
              <a:latin typeface="KB금융 제목체 Bold" panose="020B0803000000000000" pitchFamily="50" charset="-127"/>
              <a:ea typeface="KB금융 제목체 Bold" panose="020B0803000000000000" pitchFamily="50" charset="-127"/>
            </a:endParaRPr>
          </a:p>
        </p:txBody>
      </p:sp>
      <p:sp>
        <p:nvSpPr>
          <p:cNvPr id="22" name="포인트가 5개인 별 21"/>
          <p:cNvSpPr/>
          <p:nvPr/>
        </p:nvSpPr>
        <p:spPr>
          <a:xfrm rot="19745639">
            <a:off x="361013" y="8749947"/>
            <a:ext cx="190500" cy="204788"/>
          </a:xfrm>
          <a:prstGeom prst="star5">
            <a:avLst/>
          </a:prstGeom>
          <a:solidFill>
            <a:srgbClr val="FFFF00"/>
          </a:solidFill>
          <a:ln>
            <a:solidFill>
              <a:srgbClr val="D34C4C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5221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/>
          <p:cNvSpPr/>
          <p:nvPr/>
        </p:nvSpPr>
        <p:spPr>
          <a:xfrm>
            <a:off x="0" y="-2"/>
            <a:ext cx="6858000" cy="9906001"/>
          </a:xfrm>
          <a:prstGeom prst="rect">
            <a:avLst/>
          </a:prstGeom>
          <a:solidFill>
            <a:srgbClr val="FFCC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대각선 방향의 모서리가 둥근 사각형 6"/>
          <p:cNvSpPr/>
          <p:nvPr/>
        </p:nvSpPr>
        <p:spPr>
          <a:xfrm rot="32400000" flipH="1">
            <a:off x="285750" y="292848"/>
            <a:ext cx="6286500" cy="8701671"/>
          </a:xfrm>
          <a:prstGeom prst="round2DiagRect">
            <a:avLst>
              <a:gd name="adj1" fmla="val 3710"/>
              <a:gd name="adj2" fmla="val 0"/>
            </a:avLst>
          </a:prstGeom>
          <a:solidFill>
            <a:schemeClr val="bg1"/>
          </a:solidFill>
          <a:ln w="47625">
            <a:solidFill>
              <a:srgbClr val="FFCC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" name="그림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6679" y="9233479"/>
            <a:ext cx="1952291" cy="324000"/>
          </a:xfrm>
          <a:prstGeom prst="rect">
            <a:avLst/>
          </a:prstGeom>
        </p:spPr>
      </p:pic>
      <p:sp>
        <p:nvSpPr>
          <p:cNvPr id="164" name="TextBox 163"/>
          <p:cNvSpPr txBox="1"/>
          <p:nvPr/>
        </p:nvSpPr>
        <p:spPr>
          <a:xfrm>
            <a:off x="517730" y="8746256"/>
            <a:ext cx="5771544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altLang="ko-KR" sz="9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KB</a:t>
            </a:r>
            <a:r>
              <a:rPr lang="ko-KR" altLang="en-US" sz="9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국민은행             아주대학교점     ｜    담당자              </a:t>
            </a:r>
            <a:r>
              <a:rPr lang="ko-KR" altLang="en-US" sz="900" dirty="0" err="1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유선종팀장</a:t>
            </a:r>
            <a:r>
              <a:rPr lang="ko-KR" altLang="en-US" sz="9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                     </a:t>
            </a:r>
            <a:r>
              <a:rPr lang="ko-KR" altLang="en-US" sz="9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｜ </a:t>
            </a:r>
            <a:r>
              <a:rPr lang="ko-KR" altLang="en-US" sz="9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   상담전화 </a:t>
            </a:r>
            <a:r>
              <a:rPr lang="en-US" altLang="ko-KR" sz="900" dirty="0" smtClean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1"/>
                </a:gradFill>
                <a:latin typeface="KB금융 본문체 Bold" panose="020B0803000000000000" pitchFamily="50" charset="-127"/>
                <a:ea typeface="KB금융 본문체 Bold" panose="020B0803000000000000" pitchFamily="50" charset="-127"/>
              </a:rPr>
              <a:t>031-267-9245</a:t>
            </a:r>
          </a:p>
          <a:p>
            <a:endParaRPr lang="ko-KR" altLang="en-US" sz="900" dirty="0">
              <a:gradFill>
                <a:gsLst>
                  <a:gs pos="0">
                    <a:schemeClr val="tx1"/>
                  </a:gs>
                  <a:gs pos="100000">
                    <a:schemeClr val="tx1"/>
                  </a:gs>
                </a:gsLst>
                <a:lin ang="5400000" scaled="1"/>
              </a:gradFill>
              <a:latin typeface="KB금융 본문체 Bold" panose="020B0803000000000000" pitchFamily="50" charset="-127"/>
              <a:ea typeface="KB금융 본문체 Bold" panose="020B0803000000000000" pitchFamily="50" charset="-127"/>
            </a:endParaRPr>
          </a:p>
        </p:txBody>
      </p:sp>
      <p:pic>
        <p:nvPicPr>
          <p:cNvPr id="26" name="그림 2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9846" y="428772"/>
            <a:ext cx="6578154" cy="8230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214458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3390</TotalTime>
  <Words>53</Words>
  <Application>Microsoft Office PowerPoint</Application>
  <PresentationFormat>A4 용지(210x297mm)</PresentationFormat>
  <Paragraphs>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9" baseType="lpstr">
      <vt:lpstr>KB금융 본문체 Bold</vt:lpstr>
      <vt:lpstr>KB금융 제목체 Bold</vt:lpstr>
      <vt:lpstr>맑은 고딕</vt:lpstr>
      <vt:lpstr>Arial</vt:lpstr>
      <vt:lpstr>Calibri</vt:lpstr>
      <vt:lpstr>Calibri Light</vt:lpstr>
      <vt:lpstr>Office 테마</vt:lpstr>
      <vt:lpstr>대학교 학생증 노리체크카드 </vt:lpstr>
      <vt:lpstr>PowerPoint 프레젠테이션</vt:lpstr>
    </vt:vector>
  </TitlesOfParts>
  <Company>kb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Administrator</dc:creator>
  <cp:lastModifiedBy>유선종|팀장|우만동지점(5935)</cp:lastModifiedBy>
  <cp:revision>150</cp:revision>
  <cp:lastPrinted>2023-02-20T08:45:22Z</cp:lastPrinted>
  <dcterms:created xsi:type="dcterms:W3CDTF">2020-05-28T01:11:47Z</dcterms:created>
  <dcterms:modified xsi:type="dcterms:W3CDTF">2023-02-20T08:48:26Z</dcterms:modified>
</cp:coreProperties>
</file>