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 type="screen4x3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9" Type="http://schemas.openxmlformats.org/officeDocument/2006/relationships/image" Target="../media/image11.png"/><Relationship Id="rId10" Type="http://schemas.openxmlformats.org/officeDocument/2006/relationships/image" Target="../media/image12.png"/><Relationship Id="rId11" Type="http://schemas.openxmlformats.org/officeDocument/2006/relationships/image" Target="../media/image13.png"/><Relationship Id="rId12" Type="http://schemas.openxmlformats.org/officeDocument/2006/relationships/image" Target="../media/image14.png"/><Relationship Id="rId13" Type="http://schemas.openxmlformats.org/officeDocument/2006/relationships/image" Target="../media/image15.png"/><Relationship Id="rId14" Type="http://schemas.openxmlformats.org/officeDocument/2006/relationships/image" Target="../media/image16.png"/><Relationship Id="rId15" Type="http://schemas.openxmlformats.org/officeDocument/2006/relationships/image" Target="../media/image17.png"/><Relationship Id="rId16" Type="http://schemas.openxmlformats.org/officeDocument/2006/relationships/image" Target="../media/image18.png"/><Relationship Id="rId17" Type="http://schemas.openxmlformats.org/officeDocument/2006/relationships/image" Target="../media/image19.png"/><Relationship Id="rId18" Type="http://schemas.openxmlformats.org/officeDocument/2006/relationships/image" Target="../media/image20.png"/><Relationship Id="rId19" Type="http://schemas.openxmlformats.org/officeDocument/2006/relationships/image" Target="../media/image21.png"/><Relationship Id="rId20" Type="http://schemas.openxmlformats.org/officeDocument/2006/relationships/image" Target="../media/image22.png"/><Relationship Id="rId21" Type="http://schemas.openxmlformats.org/officeDocument/2006/relationships/image" Target="../media/image23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png"/><Relationship Id="rId7" Type="http://schemas.openxmlformats.org/officeDocument/2006/relationships/image" Target="../media/image29.png"/><Relationship Id="rId8" Type="http://schemas.openxmlformats.org/officeDocument/2006/relationships/image" Target="../media/image30.png"/><Relationship Id="rId9" Type="http://schemas.openxmlformats.org/officeDocument/2006/relationships/image" Target="../media/image31.png"/><Relationship Id="rId10" Type="http://schemas.openxmlformats.org/officeDocument/2006/relationships/image" Target="../media/image32.png"/><Relationship Id="rId11" Type="http://schemas.openxmlformats.org/officeDocument/2006/relationships/image" Target="../media/image33.png"/><Relationship Id="rId12" Type="http://schemas.openxmlformats.org/officeDocument/2006/relationships/image" Target="../media/image34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5.png"/><Relationship Id="rId3" Type="http://schemas.openxmlformats.org/officeDocument/2006/relationships/image" Target="../media/image36.png"/><Relationship Id="rId4" Type="http://schemas.openxmlformats.org/officeDocument/2006/relationships/image" Target="../media/image37.png"/><Relationship Id="rId5" Type="http://schemas.openxmlformats.org/officeDocument/2006/relationships/image" Target="../media/image38.png"/><Relationship Id="rId6" Type="http://schemas.openxmlformats.org/officeDocument/2006/relationships/image" Target="../media/image39.png"/><Relationship Id="rId7" Type="http://schemas.openxmlformats.org/officeDocument/2006/relationships/image" Target="../media/image40.png"/><Relationship Id="rId8" Type="http://schemas.openxmlformats.org/officeDocument/2006/relationships/image" Target="../media/image41.png"/><Relationship Id="rId9" Type="http://schemas.openxmlformats.org/officeDocument/2006/relationships/image" Target="../media/image42.png"/><Relationship Id="rId10" Type="http://schemas.openxmlformats.org/officeDocument/2006/relationships/image" Target="../media/image43.png"/><Relationship Id="rId11" Type="http://schemas.openxmlformats.org/officeDocument/2006/relationships/image" Target="../media/image44.png"/><Relationship Id="rId12" Type="http://schemas.openxmlformats.org/officeDocument/2006/relationships/image" Target="../media/image45.png"/><Relationship Id="rId13" Type="http://schemas.openxmlformats.org/officeDocument/2006/relationships/image" Target="../media/image46.png"/><Relationship Id="rId14" Type="http://schemas.openxmlformats.org/officeDocument/2006/relationships/image" Target="../media/image47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8.png"/><Relationship Id="rId3" Type="http://schemas.openxmlformats.org/officeDocument/2006/relationships/image" Target="../media/image49.png"/><Relationship Id="rId4" Type="http://schemas.openxmlformats.org/officeDocument/2006/relationships/image" Target="../media/image50.png"/><Relationship Id="rId5" Type="http://schemas.openxmlformats.org/officeDocument/2006/relationships/image" Target="../media/image51.png"/><Relationship Id="rId6" Type="http://schemas.openxmlformats.org/officeDocument/2006/relationships/image" Target="../media/image52.png"/><Relationship Id="rId7" Type="http://schemas.openxmlformats.org/officeDocument/2006/relationships/image" Target="../media/image53.png"/><Relationship Id="rId8" Type="http://schemas.openxmlformats.org/officeDocument/2006/relationships/image" Target="../media/image54.png"/><Relationship Id="rId9" Type="http://schemas.openxmlformats.org/officeDocument/2006/relationships/image" Target="../media/image55.png"/><Relationship Id="rId10" Type="http://schemas.openxmlformats.org/officeDocument/2006/relationships/image" Target="../media/image56.png"/><Relationship Id="rId11" Type="http://schemas.openxmlformats.org/officeDocument/2006/relationships/image" Target="../media/image57.png"/><Relationship Id="rId12" Type="http://schemas.openxmlformats.org/officeDocument/2006/relationships/image" Target="../media/image58.png"/><Relationship Id="rId13" Type="http://schemas.openxmlformats.org/officeDocument/2006/relationships/image" Target="../media/image59.png"/><Relationship Id="rId14" Type="http://schemas.openxmlformats.org/officeDocument/2006/relationships/image" Target="../media/image60.png"/><Relationship Id="rId15" Type="http://schemas.openxmlformats.org/officeDocument/2006/relationships/image" Target="../media/image6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2.png"/><Relationship Id="rId3" Type="http://schemas.openxmlformats.org/officeDocument/2006/relationships/image" Target="../media/image63.png"/><Relationship Id="rId4" Type="http://schemas.openxmlformats.org/officeDocument/2006/relationships/image" Target="../media/image64.png"/><Relationship Id="rId5" Type="http://schemas.openxmlformats.org/officeDocument/2006/relationships/image" Target="../media/image65.png"/><Relationship Id="rId6" Type="http://schemas.openxmlformats.org/officeDocument/2006/relationships/image" Target="../media/image66.png"/><Relationship Id="rId7" Type="http://schemas.openxmlformats.org/officeDocument/2006/relationships/image" Target="../media/image67.png"/><Relationship Id="rId8" Type="http://schemas.openxmlformats.org/officeDocument/2006/relationships/image" Target="../media/image68.png"/><Relationship Id="rId9" Type="http://schemas.openxmlformats.org/officeDocument/2006/relationships/image" Target="../media/image69.png"/><Relationship Id="rId10" Type="http://schemas.openxmlformats.org/officeDocument/2006/relationships/image" Target="../media/image70.png"/><Relationship Id="rId11" Type="http://schemas.openxmlformats.org/officeDocument/2006/relationships/image" Target="../media/image71.png"/><Relationship Id="rId12" Type="http://schemas.openxmlformats.org/officeDocument/2006/relationships/image" Target="../media/image72.png"/><Relationship Id="rId13" Type="http://schemas.openxmlformats.org/officeDocument/2006/relationships/image" Target="../media/image73.png"/><Relationship Id="rId14" Type="http://schemas.openxmlformats.org/officeDocument/2006/relationships/image" Target="../media/image74.png"/><Relationship Id="rId15" Type="http://schemas.openxmlformats.org/officeDocument/2006/relationships/image" Target="../media/image75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6.png"/><Relationship Id="rId3" Type="http://schemas.openxmlformats.org/officeDocument/2006/relationships/image" Target="../media/image77.png"/><Relationship Id="rId4" Type="http://schemas.openxmlformats.org/officeDocument/2006/relationships/image" Target="../media/image78.png"/><Relationship Id="rId5" Type="http://schemas.openxmlformats.org/officeDocument/2006/relationships/image" Target="../media/image79.png"/><Relationship Id="rId6" Type="http://schemas.openxmlformats.org/officeDocument/2006/relationships/image" Target="../media/image80.png"/><Relationship Id="rId7" Type="http://schemas.openxmlformats.org/officeDocument/2006/relationships/image" Target="../media/image81.png"/><Relationship Id="rId8" Type="http://schemas.openxmlformats.org/officeDocument/2006/relationships/image" Target="../media/image82.png"/><Relationship Id="rId9" Type="http://schemas.openxmlformats.org/officeDocument/2006/relationships/image" Target="../media/image83.png"/><Relationship Id="rId10" Type="http://schemas.openxmlformats.org/officeDocument/2006/relationships/image" Target="../media/image84.png"/><Relationship Id="rId11" Type="http://schemas.openxmlformats.org/officeDocument/2006/relationships/image" Target="../media/image85.png"/><Relationship Id="rId12" Type="http://schemas.openxmlformats.org/officeDocument/2006/relationships/image" Target="../media/image86.png"/><Relationship Id="rId13" Type="http://schemas.openxmlformats.org/officeDocument/2006/relationships/image" Target="../media/image87.png"/><Relationship Id="rId14" Type="http://schemas.openxmlformats.org/officeDocument/2006/relationships/image" Target="../media/image88.png"/><Relationship Id="rId15" Type="http://schemas.openxmlformats.org/officeDocument/2006/relationships/image" Target="../media/image89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0.png"/><Relationship Id="rId3" Type="http://schemas.openxmlformats.org/officeDocument/2006/relationships/image" Target="../media/image91.png"/><Relationship Id="rId4" Type="http://schemas.openxmlformats.org/officeDocument/2006/relationships/image" Target="../media/image92.png"/><Relationship Id="rId5" Type="http://schemas.openxmlformats.org/officeDocument/2006/relationships/image" Target="../media/image93.png"/><Relationship Id="rId6" Type="http://schemas.openxmlformats.org/officeDocument/2006/relationships/image" Target="../media/image94.png"/><Relationship Id="rId7" Type="http://schemas.openxmlformats.org/officeDocument/2006/relationships/image" Target="../media/image95.png"/><Relationship Id="rId8" Type="http://schemas.openxmlformats.org/officeDocument/2006/relationships/image" Target="../media/image96.png"/><Relationship Id="rId9" Type="http://schemas.openxmlformats.org/officeDocument/2006/relationships/image" Target="../media/image97.png"/><Relationship Id="rId10" Type="http://schemas.openxmlformats.org/officeDocument/2006/relationships/image" Target="../media/image98.png"/><Relationship Id="rId11" Type="http://schemas.openxmlformats.org/officeDocument/2006/relationships/image" Target="../media/image99.png"/><Relationship Id="rId12" Type="http://schemas.openxmlformats.org/officeDocument/2006/relationships/image" Target="../media/image100.png"/><Relationship Id="rId13" Type="http://schemas.openxmlformats.org/officeDocument/2006/relationships/image" Target="../media/image10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2.png"/><Relationship Id="rId3" Type="http://schemas.openxmlformats.org/officeDocument/2006/relationships/image" Target="../media/image103.png"/><Relationship Id="rId4" Type="http://schemas.openxmlformats.org/officeDocument/2006/relationships/image" Target="../media/image104.png"/><Relationship Id="rId5" Type="http://schemas.openxmlformats.org/officeDocument/2006/relationships/image" Target="../media/image105.png"/><Relationship Id="rId6" Type="http://schemas.openxmlformats.org/officeDocument/2006/relationships/image" Target="../media/image106.png"/><Relationship Id="rId7" Type="http://schemas.openxmlformats.org/officeDocument/2006/relationships/image" Target="../media/image107.png"/><Relationship Id="rId8" Type="http://schemas.openxmlformats.org/officeDocument/2006/relationships/image" Target="../media/image108.png"/><Relationship Id="rId9" Type="http://schemas.openxmlformats.org/officeDocument/2006/relationships/image" Target="../media/image109.png"/><Relationship Id="rId10" Type="http://schemas.openxmlformats.org/officeDocument/2006/relationships/image" Target="../media/image110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1.png"/><Relationship Id="rId3" Type="http://schemas.openxmlformats.org/officeDocument/2006/relationships/image" Target="../media/image112.png"/><Relationship Id="rId4" Type="http://schemas.openxmlformats.org/officeDocument/2006/relationships/image" Target="../media/image113.png"/><Relationship Id="rId5" Type="http://schemas.openxmlformats.org/officeDocument/2006/relationships/image" Target="../media/image114.png"/><Relationship Id="rId6" Type="http://schemas.openxmlformats.org/officeDocument/2006/relationships/image" Target="../media/image115.png"/><Relationship Id="rId7" Type="http://schemas.openxmlformats.org/officeDocument/2006/relationships/image" Target="../media/image116.png"/><Relationship Id="rId8" Type="http://schemas.openxmlformats.org/officeDocument/2006/relationships/image" Target="../media/image117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8.png"/><Relationship Id="rId3" Type="http://schemas.openxmlformats.org/officeDocument/2006/relationships/image" Target="../media/image119.png"/><Relationship Id="rId4" Type="http://schemas.openxmlformats.org/officeDocument/2006/relationships/image" Target="../media/image120.png"/><Relationship Id="rId5" Type="http://schemas.openxmlformats.org/officeDocument/2006/relationships/image" Target="../media/image121.png"/><Relationship Id="rId6" Type="http://schemas.openxmlformats.org/officeDocument/2006/relationships/image" Target="../media/image122.png"/><Relationship Id="rId7" Type="http://schemas.openxmlformats.org/officeDocument/2006/relationships/image" Target="../media/image123.png"/><Relationship Id="rId8" Type="http://schemas.openxmlformats.org/officeDocument/2006/relationships/image" Target="../media/image124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187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952702" y="3594703"/>
            <a:ext cx="7880228" cy="3599940"/>
            <a:chOff x="952702" y="3594703"/>
            <a:chExt cx="7880228" cy="359994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5190" y="3367191"/>
              <a:ext cx="8385026" cy="3033492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94923" y="5556893"/>
              <a:ext cx="7778081" cy="210372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515818" y="2100691"/>
            <a:ext cx="6171429" cy="6084332"/>
            <a:chOff x="10515818" y="2100691"/>
            <a:chExt cx="6171429" cy="608433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515818" y="2100691"/>
              <a:ext cx="6171429" cy="608433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1187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1590" y="1138100"/>
            <a:ext cx="1349706" cy="479457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59059" y="822200"/>
            <a:ext cx="1765853" cy="1457849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261905" y="1283810"/>
            <a:ext cx="12051154" cy="125120"/>
            <a:chOff x="3261905" y="1283810"/>
            <a:chExt cx="12051154" cy="125120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61905" y="1283810"/>
              <a:ext cx="12051154" cy="125120"/>
            </a:xfrm>
            <a:prstGeom prst="rect">
              <a:avLst/>
            </a:prstGeom>
          </p:spPr>
        </p:pic>
      </p:grpSp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87292" y="5891035"/>
            <a:ext cx="2461438" cy="761885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07124" y="3413782"/>
            <a:ext cx="2963956" cy="3399365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26501" y="6992068"/>
            <a:ext cx="3587819" cy="736489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17859" y="5913668"/>
            <a:ext cx="4444354" cy="761885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665055" y="3291271"/>
            <a:ext cx="3357540" cy="339936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3014475" y="5884775"/>
            <a:ext cx="2845926" cy="845361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2677382" y="3291271"/>
            <a:ext cx="3607669" cy="3399365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987965" y="5990842"/>
            <a:ext cx="441935" cy="441935"/>
            <a:chOff x="5987965" y="5990842"/>
            <a:chExt cx="441935" cy="44193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987965" y="5990842"/>
              <a:ext cx="441935" cy="44193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1928030" y="5992762"/>
            <a:ext cx="438095" cy="438095"/>
            <a:chOff x="11928030" y="5992762"/>
            <a:chExt cx="438095" cy="438095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928030" y="5992762"/>
              <a:ext cx="438095" cy="438095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71030" y="9597040"/>
            <a:ext cx="427318" cy="431735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7424153" y="9597040"/>
            <a:ext cx="427318" cy="43173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173817" y="7318871"/>
            <a:ext cx="4615814" cy="1087824"/>
            <a:chOff x="1173817" y="7318871"/>
            <a:chExt cx="4615814" cy="1087824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289421" y="7263634"/>
              <a:ext cx="4001020" cy="736489"/>
            </a:xfrm>
            <a:prstGeom prst="rect">
              <a:avLst/>
            </a:prstGeom>
          </p:spPr>
        </p:pic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21363" y="7864678"/>
              <a:ext cx="4288576" cy="699376"/>
            </a:xfrm>
            <a:prstGeom prst="rect">
              <a:avLst/>
            </a:prstGeom>
          </p:spPr>
        </p:pic>
      </p:grpSp>
      <p:pic>
        <p:nvPicPr>
          <p:cNvPr id="26" name="Object 25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6603870" y="7631420"/>
            <a:ext cx="3416007" cy="736489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611036" y="8267121"/>
            <a:ext cx="3416007" cy="736489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2270857" y="7305076"/>
            <a:ext cx="4274132" cy="1336471"/>
            <a:chOff x="12270857" y="7305076"/>
            <a:chExt cx="4274132" cy="1336471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2215620" y="7249839"/>
              <a:ext cx="3091953" cy="736489"/>
            </a:xfrm>
            <a:prstGeom prst="rect">
              <a:avLst/>
            </a:prstGeom>
          </p:spPr>
        </p:pic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2215620" y="8070768"/>
              <a:ext cx="3091953" cy="73648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187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7613" y="743810"/>
            <a:ext cx="3358831" cy="1134148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030" y="9561422"/>
            <a:ext cx="427318" cy="431735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424153" y="9561422"/>
            <a:ext cx="427318" cy="431735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12674" y="2066385"/>
            <a:ext cx="15539860" cy="2447182"/>
            <a:chOff x="812674" y="2066385"/>
            <a:chExt cx="15539860" cy="2447182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0085" y="2013796"/>
              <a:ext cx="15356089" cy="1121906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0085" y="3128714"/>
              <a:ext cx="15270193" cy="154262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3363870" y="317369"/>
            <a:ext cx="2988664" cy="1681124"/>
            <a:chOff x="13363870" y="317369"/>
            <a:chExt cx="2988664" cy="168112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363870" y="317369"/>
              <a:ext cx="2988664" cy="168112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0900" y="5085716"/>
            <a:ext cx="2873833" cy="761886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804869" y="5108347"/>
            <a:ext cx="2873833" cy="76188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76518" y="6237252"/>
            <a:ext cx="6741673" cy="3037384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812487" y="5777306"/>
            <a:ext cx="10328758" cy="3829746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7862011" y="-330077"/>
            <a:ext cx="3090781" cy="2840231"/>
            <a:chOff x="7862011" y="-330077"/>
            <a:chExt cx="3090781" cy="2840231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862011" y="-330077"/>
              <a:ext cx="3090781" cy="284023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1187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8285714" cy="10285714"/>
            <a:chOff x="0" y="0"/>
            <a:chExt cx="18285714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5714" cy="10285714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0487" y="839375"/>
            <a:ext cx="5934771" cy="1134148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030" y="9561422"/>
            <a:ext cx="427318" cy="431735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424153" y="9561422"/>
            <a:ext cx="427318" cy="431735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910610" y="5900660"/>
            <a:ext cx="4643024" cy="97923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579490" y="4017041"/>
            <a:ext cx="1171218" cy="317231"/>
            <a:chOff x="7579490" y="4017041"/>
            <a:chExt cx="1171218" cy="317231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1080000">
              <a:off x="7579490" y="4017041"/>
              <a:ext cx="1171218" cy="31723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600879" y="3396806"/>
            <a:ext cx="899651" cy="899651"/>
            <a:chOff x="6600879" y="3396806"/>
            <a:chExt cx="899651" cy="89965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600879" y="3396806"/>
              <a:ext cx="899651" cy="89965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8793692" y="3956995"/>
            <a:ext cx="2017107" cy="2017107"/>
            <a:chOff x="8793692" y="3956995"/>
            <a:chExt cx="2017107" cy="2017107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793692" y="3956995"/>
              <a:ext cx="2017107" cy="2017107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171572" y="3126368"/>
            <a:ext cx="3151187" cy="689575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42480" y="2795173"/>
            <a:ext cx="4171831" cy="1591065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2433940" y="1157854"/>
            <a:ext cx="3605619" cy="1654952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577606" y="7790525"/>
            <a:ext cx="7252574" cy="1591065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344994" y="335419"/>
            <a:ext cx="1891854" cy="1790891"/>
            <a:chOff x="344994" y="335419"/>
            <a:chExt cx="1891854" cy="1790891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44994" y="335419"/>
              <a:ext cx="1891854" cy="179089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187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239" y="600656"/>
            <a:ext cx="7847483" cy="1219019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900" y="2007996"/>
            <a:ext cx="4374047" cy="761886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2286" y="9561429"/>
            <a:ext cx="422398" cy="431735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435906" y="9561429"/>
            <a:ext cx="411879" cy="431735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4752" y="3073103"/>
            <a:ext cx="16599585" cy="14221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658042" y="5142857"/>
            <a:ext cx="17197129" cy="3068409"/>
            <a:chOff x="658042" y="5142857"/>
            <a:chExt cx="17197129" cy="3068409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45475" y="5155010"/>
              <a:ext cx="16115950" cy="813731"/>
            </a:xfrm>
            <a:prstGeom prst="rect">
              <a:avLst/>
            </a:prstGeom>
          </p:spPr>
        </p:pic>
        <p:grpSp>
          <p:nvGrpSpPr>
            <p:cNvPr id="1002" name="그룹 1002"/>
            <p:cNvGrpSpPr/>
            <p:nvPr/>
          </p:nvGrpSpPr>
          <p:grpSpPr>
            <a:xfrm>
              <a:off x="658042" y="5142857"/>
              <a:ext cx="671018" cy="671018"/>
              <a:chOff x="658042" y="5142857"/>
              <a:chExt cx="671018" cy="671018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658042" y="5142857"/>
                <a:ext cx="671018" cy="671018"/>
              </a:xfrm>
              <a:prstGeom prst="rect">
                <a:avLst/>
              </a:prstGeom>
            </p:spPr>
          </p:pic>
        </p:grpSp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53992" y="5241784"/>
              <a:ext cx="654837" cy="622577"/>
            </a:xfrm>
            <a:prstGeom prst="rect">
              <a:avLst/>
            </a:prstGeom>
          </p:spPr>
        </p:pic>
        <p:grpSp>
          <p:nvGrpSpPr>
            <p:cNvPr id="1003" name="그룹 1003"/>
            <p:cNvGrpSpPr/>
            <p:nvPr/>
          </p:nvGrpSpPr>
          <p:grpSpPr>
            <a:xfrm>
              <a:off x="658042" y="6325157"/>
              <a:ext cx="671018" cy="671018"/>
              <a:chOff x="658042" y="6325157"/>
              <a:chExt cx="671018" cy="671018"/>
            </a:xfrm>
          </p:grpSpPr>
          <p:pic>
            <p:nvPicPr>
              <p:cNvPr id="14" name="Object 13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658042" y="6325157"/>
                <a:ext cx="671018" cy="671018"/>
              </a:xfrm>
              <a:prstGeom prst="rect">
                <a:avLst/>
              </a:prstGeom>
            </p:spPr>
          </p:pic>
        </p:grpSp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53992" y="6424089"/>
              <a:ext cx="683824" cy="622577"/>
            </a:xfrm>
            <a:prstGeom prst="rect">
              <a:avLst/>
            </a:prstGeom>
          </p:spPr>
        </p:pic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45479" y="6264126"/>
              <a:ext cx="6721421" cy="813731"/>
            </a:xfrm>
            <a:prstGeom prst="rect">
              <a:avLst/>
            </a:prstGeom>
          </p:spPr>
        </p:pic>
        <p:grpSp>
          <p:nvGrpSpPr>
            <p:cNvPr id="1004" name="그룹 1004"/>
            <p:cNvGrpSpPr/>
            <p:nvPr/>
          </p:nvGrpSpPr>
          <p:grpSpPr>
            <a:xfrm>
              <a:off x="678678" y="7540249"/>
              <a:ext cx="671018" cy="671018"/>
              <a:chOff x="678678" y="7540249"/>
              <a:chExt cx="671018" cy="671018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678678" y="7540249"/>
                <a:ext cx="671018" cy="671018"/>
              </a:xfrm>
              <a:prstGeom prst="rect">
                <a:avLst/>
              </a:prstGeom>
            </p:spPr>
          </p:pic>
        </p:grpSp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74629" y="7639186"/>
              <a:ext cx="684730" cy="622577"/>
            </a:xfrm>
            <a:prstGeom prst="rect">
              <a:avLst/>
            </a:prstGeom>
          </p:spPr>
        </p:pic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545479" y="7479223"/>
              <a:ext cx="7722308" cy="81373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1187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2286" y="9561429"/>
            <a:ext cx="421979" cy="431735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25429" y="9561429"/>
            <a:ext cx="421979" cy="431735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7524" y="1872206"/>
            <a:ext cx="3986060" cy="761886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943" y="2743862"/>
            <a:ext cx="17079573" cy="14221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11417" y="4803395"/>
            <a:ext cx="21739676" cy="4199839"/>
            <a:chOff x="811417" y="4803395"/>
            <a:chExt cx="21739676" cy="4199839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811417" y="4803395"/>
              <a:ext cx="717415" cy="717415"/>
              <a:chOff x="811417" y="4803395"/>
              <a:chExt cx="717415" cy="71741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811417" y="4803395"/>
                <a:ext cx="717415" cy="717415"/>
              </a:xfrm>
              <a:prstGeom prst="rect">
                <a:avLst/>
              </a:prstGeom>
            </p:spPr>
          </p:pic>
        </p:grpSp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7087" y="4909162"/>
              <a:ext cx="700115" cy="665625"/>
            </a:xfrm>
            <a:prstGeom prst="rect">
              <a:avLst/>
            </a:prstGeom>
          </p:spPr>
        </p:pic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60217" y="4816388"/>
              <a:ext cx="11775398" cy="869996"/>
            </a:xfrm>
            <a:prstGeom prst="rect">
              <a:avLst/>
            </a:prstGeom>
          </p:spPr>
        </p:pic>
        <p:grpSp>
          <p:nvGrpSpPr>
            <p:cNvPr id="1003" name="그룹 1003"/>
            <p:cNvGrpSpPr/>
            <p:nvPr/>
          </p:nvGrpSpPr>
          <p:grpSpPr>
            <a:xfrm>
              <a:off x="811417" y="6067444"/>
              <a:ext cx="717415" cy="717415"/>
              <a:chOff x="811417" y="6067444"/>
              <a:chExt cx="717415" cy="717415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811417" y="6067444"/>
                <a:ext cx="717415" cy="717415"/>
              </a:xfrm>
              <a:prstGeom prst="rect">
                <a:avLst/>
              </a:prstGeom>
            </p:spPr>
          </p:pic>
        </p:grpSp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07087" y="6173216"/>
              <a:ext cx="731106" cy="665625"/>
            </a:xfrm>
            <a:prstGeom prst="rect">
              <a:avLst/>
            </a:prstGeom>
          </p:spPr>
        </p:pic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60217" y="6002193"/>
              <a:ext cx="13370100" cy="869996"/>
            </a:xfrm>
            <a:prstGeom prst="rect">
              <a:avLst/>
            </a:prstGeom>
          </p:spPr>
        </p:pic>
        <p:grpSp>
          <p:nvGrpSpPr>
            <p:cNvPr id="1004" name="그룹 1004"/>
            <p:cNvGrpSpPr/>
            <p:nvPr/>
          </p:nvGrpSpPr>
          <p:grpSpPr>
            <a:xfrm>
              <a:off x="833481" y="7366552"/>
              <a:ext cx="717415" cy="717415"/>
              <a:chOff x="833481" y="7366552"/>
              <a:chExt cx="717415" cy="717415"/>
            </a:xfrm>
          </p:grpSpPr>
          <p:pic>
            <p:nvPicPr>
              <p:cNvPr id="18" name="Object 1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833481" y="7366552"/>
                <a:ext cx="717415" cy="717415"/>
              </a:xfrm>
              <a:prstGeom prst="rect">
                <a:avLst/>
              </a:prstGeom>
            </p:spPr>
          </p:pic>
        </p:grpSp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29151" y="7472331"/>
              <a:ext cx="732075" cy="665625"/>
            </a:xfrm>
            <a:prstGeom prst="rect">
              <a:avLst/>
            </a:prstGeom>
          </p:spPr>
        </p:pic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57610" y="7301304"/>
              <a:ext cx="13831198" cy="1913991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413239" y="600656"/>
            <a:ext cx="7847483" cy="121901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187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3774" y="9597040"/>
            <a:ext cx="420701" cy="431735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26897" y="9597040"/>
            <a:ext cx="420701" cy="431735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84382" y="738179"/>
            <a:ext cx="4416105" cy="2020128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0440" y="790849"/>
            <a:ext cx="3197714" cy="1151971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2320371" y="3326835"/>
            <a:ext cx="13829182" cy="6302585"/>
            <a:chOff x="2320371" y="3326835"/>
            <a:chExt cx="13829182" cy="6302585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987659" y="7904171"/>
              <a:ext cx="11645730" cy="1958391"/>
            </a:xfrm>
            <a:prstGeom prst="rect">
              <a:avLst/>
            </a:prstGeom>
          </p:spPr>
        </p:pic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987658" y="3249121"/>
              <a:ext cx="9805766" cy="1787425"/>
            </a:xfrm>
            <a:prstGeom prst="rect">
              <a:avLst/>
            </a:prstGeom>
          </p:spPr>
        </p:pic>
        <p:grpSp>
          <p:nvGrpSpPr>
            <p:cNvPr id="1002" name="그룹 1002"/>
            <p:cNvGrpSpPr/>
            <p:nvPr/>
          </p:nvGrpSpPr>
          <p:grpSpPr>
            <a:xfrm>
              <a:off x="2320371" y="3487556"/>
              <a:ext cx="1031662" cy="1031662"/>
              <a:chOff x="2320371" y="3487556"/>
              <a:chExt cx="1031662" cy="1031662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2320371" y="3487556"/>
                <a:ext cx="1031662" cy="1031662"/>
              </a:xfrm>
              <a:prstGeom prst="rect">
                <a:avLst/>
              </a:prstGeom>
            </p:spPr>
          </p:pic>
        </p:grpSp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14144" y="3639657"/>
              <a:ext cx="1006784" cy="957186"/>
            </a:xfrm>
            <a:prstGeom prst="rect">
              <a:avLst/>
            </a:prstGeom>
          </p:spPr>
        </p:pic>
        <p:grpSp>
          <p:nvGrpSpPr>
            <p:cNvPr id="1003" name="그룹 1003"/>
            <p:cNvGrpSpPr/>
            <p:nvPr/>
          </p:nvGrpSpPr>
          <p:grpSpPr>
            <a:xfrm>
              <a:off x="2320371" y="5684031"/>
              <a:ext cx="1031662" cy="1031662"/>
              <a:chOff x="2320371" y="5684031"/>
              <a:chExt cx="1031662" cy="1031662"/>
            </a:xfrm>
          </p:grpSpPr>
          <p:pic>
            <p:nvPicPr>
              <p:cNvPr id="14" name="Object 13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2320371" y="5684031"/>
                <a:ext cx="1031662" cy="1031662"/>
              </a:xfrm>
              <a:prstGeom prst="rect">
                <a:avLst/>
              </a:prstGeom>
            </p:spPr>
          </p:pic>
        </p:grpSp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343558" y="5836131"/>
              <a:ext cx="1012127" cy="957186"/>
            </a:xfrm>
            <a:prstGeom prst="rect">
              <a:avLst/>
            </a:prstGeom>
          </p:spPr>
        </p:pic>
        <p:grpSp>
          <p:nvGrpSpPr>
            <p:cNvPr id="1004" name="그룹 1004"/>
            <p:cNvGrpSpPr/>
            <p:nvPr/>
          </p:nvGrpSpPr>
          <p:grpSpPr>
            <a:xfrm>
              <a:off x="2320371" y="7981885"/>
              <a:ext cx="1031662" cy="1031662"/>
              <a:chOff x="2320371" y="7981885"/>
              <a:chExt cx="1031662" cy="1031662"/>
            </a:xfrm>
          </p:grpSpPr>
          <p:pic>
            <p:nvPicPr>
              <p:cNvPr id="18" name="Object 1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320371" y="7981885"/>
                <a:ext cx="1031662" cy="1031662"/>
              </a:xfrm>
              <a:prstGeom prst="rect">
                <a:avLst/>
              </a:prstGeom>
            </p:spPr>
          </p:pic>
        </p:grpSp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343560" y="8133985"/>
              <a:ext cx="1013521" cy="957189"/>
            </a:xfrm>
            <a:prstGeom prst="rect">
              <a:avLst/>
            </a:prstGeom>
          </p:spPr>
        </p:pic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57796" y="5546591"/>
              <a:ext cx="11505048" cy="1958396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729975" y="573498"/>
            <a:ext cx="2183540" cy="2152724"/>
            <a:chOff x="10729975" y="573498"/>
            <a:chExt cx="2183540" cy="2152724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729975" y="573498"/>
              <a:ext cx="2183540" cy="21527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187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3774" y="9561422"/>
            <a:ext cx="420910" cy="431735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26897" y="9561422"/>
            <a:ext cx="420910" cy="431735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59268" y="219353"/>
            <a:ext cx="4211933" cy="1523771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046562" y="1681448"/>
            <a:ext cx="3296295" cy="4284353"/>
            <a:chOff x="10046562" y="1681448"/>
            <a:chExt cx="3296295" cy="428435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46562" y="1681448"/>
              <a:ext cx="3296295" cy="4284353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41233" y="6118130"/>
            <a:ext cx="1427658" cy="971196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8338" y="7053856"/>
            <a:ext cx="4621487" cy="2084131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938467" y="6083595"/>
            <a:ext cx="1610423" cy="970134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421112" y="6997529"/>
            <a:ext cx="4132925" cy="2098754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4021457" y="1681448"/>
            <a:ext cx="3342672" cy="4299256"/>
            <a:chOff x="4021457" y="1681448"/>
            <a:chExt cx="3342672" cy="4299256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021457" y="1681448"/>
              <a:ext cx="3342672" cy="429925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004485" y="6903010"/>
            <a:ext cx="3342672" cy="122167"/>
            <a:chOff x="4004485" y="6903010"/>
            <a:chExt cx="3342672" cy="122167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004485" y="6903010"/>
              <a:ext cx="3342672" cy="12216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019892" y="6870807"/>
            <a:ext cx="3342672" cy="122167"/>
            <a:chOff x="10019892" y="6870807"/>
            <a:chExt cx="3342672" cy="122167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019892" y="6870807"/>
              <a:ext cx="3342672" cy="122167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367300" y="9318481"/>
            <a:ext cx="14818207" cy="64781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187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9463869" y="631630"/>
            <a:ext cx="3657904" cy="3657904"/>
            <a:chOff x="9463869" y="631630"/>
            <a:chExt cx="3657904" cy="36579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463869" y="631630"/>
              <a:ext cx="3657904" cy="3657904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9735" y="354990"/>
            <a:ext cx="9606251" cy="1311771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76189" y="2620656"/>
            <a:ext cx="6428555" cy="1015848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2018" y="8323906"/>
            <a:ext cx="16479832" cy="1406179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566089" y="3857799"/>
            <a:ext cx="7018945" cy="1015848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1063" y="5066669"/>
            <a:ext cx="8821824" cy="1015848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207069" y="6344322"/>
            <a:ext cx="10992064" cy="1015848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293747" y="1198325"/>
            <a:ext cx="3901009" cy="2244770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402256" y="1371613"/>
            <a:ext cx="4073143" cy="6171429"/>
            <a:chOff x="13402256" y="1371613"/>
            <a:chExt cx="4073143" cy="6171429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402256" y="1371613"/>
              <a:ext cx="4073143" cy="617142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1187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9734" y="354990"/>
            <a:ext cx="5922524" cy="1311769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1951" y="1683736"/>
            <a:ext cx="3261511" cy="1269812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951" y="4521060"/>
            <a:ext cx="3432930" cy="1269810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11481" y="8186400"/>
            <a:ext cx="15591944" cy="1625356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81709" y="2757628"/>
            <a:ext cx="5235235" cy="1803130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862192" y="5729170"/>
            <a:ext cx="8445249" cy="180313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749247" y="1371611"/>
            <a:ext cx="6171429" cy="5353714"/>
            <a:chOff x="10749247" y="1371611"/>
            <a:chExt cx="6171429" cy="535371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749247" y="1371611"/>
              <a:ext cx="6171429" cy="535371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1187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11323" y="1052000"/>
            <a:ext cx="8696718" cy="3033492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7900" y="4061124"/>
            <a:ext cx="11043982" cy="3240554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24566" y="8466342"/>
            <a:ext cx="7887255" cy="1392491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647982" y="7416619"/>
            <a:ext cx="2581660" cy="2438032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11521" y="758339"/>
            <a:ext cx="5863384" cy="6998751"/>
            <a:chOff x="811521" y="758339"/>
            <a:chExt cx="5863384" cy="6998751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25156" y="591022"/>
              <a:ext cx="6254099" cy="2230898"/>
            </a:xfrm>
            <a:prstGeom prst="rect">
              <a:avLst/>
            </a:prstGeom>
          </p:spPr>
        </p:pic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5487" y="2203933"/>
              <a:ext cx="5986323" cy="1547126"/>
            </a:xfrm>
            <a:prstGeom prst="rect">
              <a:avLst/>
            </a:prstGeom>
          </p:spPr>
        </p:pic>
        <p:grpSp>
          <p:nvGrpSpPr>
            <p:cNvPr id="1002" name="그룹 1002"/>
            <p:cNvGrpSpPr/>
            <p:nvPr/>
          </p:nvGrpSpPr>
          <p:grpSpPr>
            <a:xfrm>
              <a:off x="1860917" y="3861852"/>
              <a:ext cx="3945546" cy="3889863"/>
              <a:chOff x="1860917" y="3861852"/>
              <a:chExt cx="3945546" cy="3889863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1860917" y="3861852"/>
                <a:ext cx="3945546" cy="3889863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2022-01-07T09:59:52Z</dcterms:created>
  <dcterms:modified xsi:type="dcterms:W3CDTF">2022-01-07T09:59:52Z</dcterms:modified>
</cp:coreProperties>
</file>