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6764" autoAdjust="0"/>
  </p:normalViewPr>
  <p:slideViewPr>
    <p:cSldViewPr snapToGrid="0">
      <p:cViewPr varScale="1">
        <p:scale>
          <a:sx n="114" d="100"/>
          <a:sy n="114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A028A-35B0-4448-B8DD-5287A4A2B375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FEB52-9824-4487-BF6D-84653F1C5A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50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494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98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59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27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264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05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86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56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46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82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06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B8A3-F136-4B9C-AC47-442F1215B72A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5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hyperlink" Target="https://forms.gle/SuA6UGDU7K5tQNds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a10636@ajou.ac.kr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-28577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동아리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612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889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동아리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47774" y="2088759"/>
            <a:ext cx="10448926" cy="1883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2025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회장만 권한 신청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https://forms.gle/SuA6UGDU7K5tQNds5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권한부여는 신청일 다음날 오전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 및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입력마감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527700" y="4063163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713568" y="4170254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561187" y="4170254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동아리 정보 입력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713567" y="5014629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)~03.17(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5561188" y="5014629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)~03.20(</a:t>
            </a:r>
            <a:r>
              <a:rPr lang="ko-KR" altLang="en-US" sz="1200" dirty="0"/>
              <a:t>목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8542130" y="4170254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en-US" altLang="ko-KR" sz="1200" b="1" dirty="0">
                <a:hlinkClick r:id="rId3"/>
              </a:rPr>
              <a:t>a10636@ajou.ac.kr</a:t>
            </a:r>
            <a:r>
              <a:rPr lang="en-US" altLang="ko-KR" sz="1200" dirty="0"/>
              <a:t> </a:t>
            </a:r>
            <a:r>
              <a:rPr lang="ko-KR" altLang="en-US" sz="1200" dirty="0"/>
              <a:t>메일로 제출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4816307" y="4767012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6638925" y="3476625"/>
            <a:ext cx="523875" cy="343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56930A4-53D7-4646-80AC-3561EE32C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638" y="1626374"/>
            <a:ext cx="5545953" cy="242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23469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동아리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104281B-A4EC-4FCA-BB09-E6F5588E9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90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5466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 페이지 접속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625964" y="1886061"/>
            <a:ext cx="566036" cy="38520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81"/>
          <a:stretch/>
        </p:blipFill>
        <p:spPr>
          <a:xfrm>
            <a:off x="1247774" y="1886061"/>
            <a:ext cx="10378190" cy="280938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409701" y="429774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14" name="이등변 삼각형 13"/>
          <p:cNvSpPr/>
          <p:nvPr/>
        </p:nvSpPr>
        <p:spPr>
          <a:xfrm rot="5400000">
            <a:off x="1071562" y="429934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이등변 삼각형 8"/>
          <p:cNvSpPr/>
          <p:nvPr/>
        </p:nvSpPr>
        <p:spPr>
          <a:xfrm rot="10800000">
            <a:off x="10856096" y="278918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865622" y="3087689"/>
            <a:ext cx="542926" cy="3317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539" y="2311081"/>
            <a:ext cx="8824352" cy="283241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1054466" y="3235189"/>
            <a:ext cx="542926" cy="3099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이등변 삼각형 17"/>
          <p:cNvSpPr/>
          <p:nvPr/>
        </p:nvSpPr>
        <p:spPr>
          <a:xfrm rot="10800000">
            <a:off x="11083042" y="292811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74354" y="390849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A08D0E-4E5D-4C56-B2A8-E545A5ECB363}"/>
              </a:ext>
            </a:extLst>
          </p:cNvPr>
          <p:cNvSpPr/>
          <p:nvPr/>
        </p:nvSpPr>
        <p:spPr>
          <a:xfrm>
            <a:off x="8741328" y="1911228"/>
            <a:ext cx="385894" cy="303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479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499" y="2168125"/>
            <a:ext cx="9030012" cy="252348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" b="46643"/>
          <a:stretch/>
        </p:blipFill>
        <p:spPr>
          <a:xfrm>
            <a:off x="1247774" y="1689041"/>
            <a:ext cx="10944226" cy="292997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76350" y="4813701"/>
            <a:ext cx="10763192" cy="8063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2024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’, 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구분에 따라 입력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 2025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신규동아리의 경우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로 입력 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동아리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247774" y="1095375"/>
            <a:ext cx="10944226" cy="5360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상세정보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57650" y="2413979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342028" y="3231518"/>
            <a:ext cx="8716087" cy="144515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11553768" y="2608041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525192" y="2994577"/>
            <a:ext cx="542926" cy="20492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409701" y="423778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34" name="이등변 삼각형 33"/>
          <p:cNvSpPr/>
          <p:nvPr/>
        </p:nvSpPr>
        <p:spPr>
          <a:xfrm rot="5400000">
            <a:off x="1071562" y="425437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0" t="17541" r="2500" b="59123"/>
          <a:stretch/>
        </p:blipFill>
        <p:spPr>
          <a:xfrm>
            <a:off x="1947774" y="5645235"/>
            <a:ext cx="8305919" cy="1219931"/>
          </a:xfrm>
          <a:prstGeom prst="rect">
            <a:avLst/>
          </a:prstGeom>
        </p:spPr>
      </p:pic>
      <p:sp>
        <p:nvSpPr>
          <p:cNvPr id="2" name="모서리가 둥근 직사각형 1"/>
          <p:cNvSpPr/>
          <p:nvPr/>
        </p:nvSpPr>
        <p:spPr>
          <a:xfrm>
            <a:off x="4286249" y="3641725"/>
            <a:ext cx="46037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2025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015116" y="3610605"/>
            <a:ext cx="932517" cy="2123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2025_03_15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6399227" y="656780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2025_03_05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A2E3C82-04A5-4A63-9E5A-453D647743FD}"/>
              </a:ext>
            </a:extLst>
          </p:cNvPr>
          <p:cNvSpPr/>
          <p:nvPr/>
        </p:nvSpPr>
        <p:spPr>
          <a:xfrm>
            <a:off x="9185945" y="1770077"/>
            <a:ext cx="494950" cy="218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6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소개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4" t="28245" r="2265" b="43852"/>
          <a:stretch/>
        </p:blipFill>
        <p:spPr>
          <a:xfrm>
            <a:off x="1247774" y="1642610"/>
            <a:ext cx="9105901" cy="1598954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800" y="2019298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63644" y="5371047"/>
            <a:ext cx="10418781" cy="7827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주요활동 및 </a:t>
            </a:r>
            <a:r>
              <a:rPr lang="ko-KR" altLang="en-US" sz="14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활동목적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기재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 작성 후 반드시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3107387" y="2949586"/>
            <a:ext cx="740713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2021_03_03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1242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2021_08_27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4" y="1669190"/>
            <a:ext cx="10601326" cy="360558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0772773" y="3199441"/>
            <a:ext cx="609601" cy="2978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10800000">
            <a:off x="10820398" y="2866067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363644" y="2476864"/>
            <a:ext cx="1627206" cy="4727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241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4" y="1246139"/>
            <a:ext cx="9126804" cy="19159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607689" y="3387046"/>
            <a:ext cx="4248151" cy="2033207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799" y="2129545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86672" y="5513204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587598" y="2599281"/>
            <a:ext cx="1105675" cy="952890"/>
          </a:xfrm>
          <a:prstGeom prst="bentConnector3">
            <a:avLst>
              <a:gd name="adj1" fmla="val -91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2445753" y="2942902"/>
            <a:ext cx="593274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지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25122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2024_03_15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83685" y="2986228"/>
            <a:ext cx="648008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010-5***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60722" y="2942902"/>
            <a:ext cx="653716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" dirty="0">
                <a:solidFill>
                  <a:schemeClr val="bg2">
                    <a:lumMod val="50000"/>
                  </a:schemeClr>
                </a:solidFill>
              </a:rPr>
              <a:t>20172**07</a:t>
            </a:r>
            <a:endParaRPr lang="ko-KR" altLang="en-US" sz="75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047789-5E74-420F-B97D-04A3D7E67B6E}"/>
              </a:ext>
            </a:extLst>
          </p:cNvPr>
          <p:cNvSpPr/>
          <p:nvPr/>
        </p:nvSpPr>
        <p:spPr>
          <a:xfrm>
            <a:off x="4790114" y="2917735"/>
            <a:ext cx="3172895" cy="2191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714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816" y="1137032"/>
            <a:ext cx="9773217" cy="1886147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747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이등변 삼각형 7"/>
          <p:cNvSpPr/>
          <p:nvPr/>
        </p:nvSpPr>
        <p:spPr>
          <a:xfrm>
            <a:off x="5002856" y="22021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52639" y="1786946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247774" y="5425748"/>
            <a:ext cx="10828356" cy="14951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지정된 양식에 맞게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파일 업로드 기능은 사용하지 않으며 </a:t>
            </a:r>
            <a:r>
              <a:rPr lang="ko-KR" altLang="en-US" sz="1400" u="sng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학생처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담당자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hlinkClick r:id="rId3"/>
              </a:rPr>
              <a:t>a10636@ajou.ac.kr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에게 제출</a:t>
            </a:r>
            <a:endParaRPr lang="en-US" altLang="ko-KR" sz="1400" u="sng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2" name="꺾인 연결선 11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이등변 삼각형 12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4128560" y="3857469"/>
            <a:ext cx="73395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212181" y="3857469"/>
            <a:ext cx="73780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2024_03_15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5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47774" y="1482811"/>
            <a:ext cx="10448926" cy="31170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학생처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동아리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동아리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목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메일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  <a:hlinkClick r:id="rId2"/>
              </a:rPr>
              <a:t>a10636@ajou.ac.kr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해야 함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8515"/>
              </p:ext>
            </p:extLst>
          </p:nvPr>
        </p:nvGraphicFramePr>
        <p:xfrm>
          <a:off x="1409699" y="4711055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39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69193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116891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48076AC-401F-48C0-9229-FF1E05A9D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83216"/>
              </p:ext>
            </p:extLst>
          </p:nvPr>
        </p:nvGraphicFramePr>
        <p:xfrm>
          <a:off x="964035" y="1766902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3310787167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1578973653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971386251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921258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270285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681213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038820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6874428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31366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522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50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611</Words>
  <Application>Microsoft Office PowerPoint</Application>
  <PresentationFormat>와이드스크린</PresentationFormat>
  <Paragraphs>104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HY견고딕</vt:lpstr>
      <vt:lpstr>KoPubWorld돋움체 Bold</vt:lpstr>
      <vt:lpstr>KoPub돋움체 Light</vt:lpstr>
      <vt:lpstr>나눔고딕</vt:lpstr>
      <vt:lpstr>나눔바른고딕</vt:lpstr>
      <vt:lpstr>나눔스퀘어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준수 인</cp:lastModifiedBy>
  <cp:revision>53</cp:revision>
  <dcterms:created xsi:type="dcterms:W3CDTF">2020-03-24T02:25:56Z</dcterms:created>
  <dcterms:modified xsi:type="dcterms:W3CDTF">2025-02-28T06:40:46Z</dcterms:modified>
</cp:coreProperties>
</file>