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544" autoAdjust="0"/>
  </p:normalViewPr>
  <p:slideViewPr>
    <p:cSldViewPr snapToGrid="0">
      <p:cViewPr varScale="1">
        <p:scale>
          <a:sx n="99" d="100"/>
          <a:sy n="99" d="100"/>
        </p:scale>
        <p:origin x="9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39632-EAFE-420B-993A-CB42CCD1BE48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825A1-8C11-42B8-B23F-144B379470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166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2825A1-8C11-42B8-B23F-144B3794707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431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2825A1-8C11-42B8-B23F-144B3794707C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542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AC6693-50F7-870F-F5A0-26F6B03285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4814A13-1C53-8B09-6554-F907D1FE8A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D89EC65-3CFD-5EE0-85D2-A5AEC3B77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27E637-3DD7-E5BC-1D08-424A17F4B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3EBFA4-CBF0-7BB8-149E-B4AED0096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340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D0B26-7E63-4F52-B34E-B72CC907E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1846F2-5898-6AB8-D253-B339F9BD7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52E055-F965-F485-2070-696E41CB9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D450C2-6733-C997-90DE-0A0B48062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6AFE0F-0BD8-3BE9-8F7E-39449EF3C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450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B19F0A-DE84-4135-9C86-4B46F78FC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472F19-A18B-1B2F-ECB2-185DFC74D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AD9CF7-DC7B-428B-24DE-1F8C11C33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79BAD2-FBA2-FA64-245B-8F0515AE6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17CBDE-211A-0A25-97BB-7F3374F08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269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D7BB2B-F248-8FDE-5D37-F650468C9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AFCC64-764E-DA76-45D2-714F25E59E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233F4F6-3419-0BA6-9804-F751472EE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8ECE7AC-8E95-CBF6-B590-0AA95F7F2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41E1375-84D1-69ED-FA5F-2EEF999C0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AA2A7A-05DE-07F1-8EF3-6F3D6782A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29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045A93-E12A-7F22-3528-6AFC248E5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1104939-B687-14F5-C516-532DAE559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4D27BBD-A053-F58C-55D7-754C32918E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96316EC-F97C-9DF8-D0DE-B3625B3C78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87B5804-E0B8-046F-9427-A271646CE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75227CF-B850-4188-AADA-576090623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C1379FC-0355-30B2-5090-546BD13A9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139D58A-A1B1-5F64-39B2-896BB6ABE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109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3B2DA8-9C75-450E-5BBC-BAF2F53AB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7C20DCB-D446-71AF-37D6-7FC56F8B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9AEC774-0680-64E5-A4AC-2D09BDAF9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6C5E119-A0F2-3EDF-6B64-64BE2BCE5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8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A832231-8E4B-A04D-7394-254CBA3E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168175D-E0BE-2307-A2A2-CFBFA1772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B547CCF-27D8-40FA-6E4B-252F8D8FC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46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9761FE-E4ED-0137-7600-9AE081C9B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EDACD4-C7C8-FB89-103A-5CBE83F19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1CEA888-454E-1DB2-896B-EBBC7751F0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343DFD-95C2-F4F2-1688-91AAF2FB5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E46E80B-CBE7-9261-263F-AE5C4D3C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C6F823-4061-6F99-ABE7-13B1E8230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0069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6FC3C4-CA68-F0E6-ABFE-5481D0C2D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CF9E45-4145-32CA-7647-79DB103EB9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2EB8A18-7F23-4484-A4D0-11BD603B7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DAEA1E-6003-FA63-695C-500503234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E23B83F-5F72-2372-4D5B-382055D18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B96CA0-91D1-19B5-8359-19CCA1CD6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56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A30474-252E-0976-AA6D-DC386D6C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0480FC-5EDF-123D-D5A3-0F01E2D78D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E8B028C-CA7A-C6A4-D9E4-3AD269A09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AF0382-5BC4-2EFB-1C80-8AD9E73A0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884267-92AB-D3E6-499F-459F2C1E1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5785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9116AA1-79B2-B4E0-4493-731749EDEB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B0C4CB-0EBF-8C7C-5A52-E94F30432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106C6B5-1BEC-5AF0-275B-165A3792E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8A4DE9-CD08-11A5-38C7-D244D910E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1B64A5-C927-BCCD-CA6F-95D2B79A0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287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93CE58B-76FA-86ED-6315-7617DAA74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C80239D-ECB0-05BA-41FA-88D9D017C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284F43-C17F-E16D-9A4C-8FCF13DCB4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EE952-25FC-48BF-9E83-9F020363250C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686647-CAA6-189C-B525-C41544C47A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E2E605-F54E-2707-76CE-2EDFA9CBF3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82E55-5D74-4EF3-9DB4-156536401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447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C3F2FA6C-C650-77E7-3DE1-D4C2B4532F90}"/>
              </a:ext>
            </a:extLst>
          </p:cNvPr>
          <p:cNvGrpSpPr/>
          <p:nvPr/>
        </p:nvGrpSpPr>
        <p:grpSpPr>
          <a:xfrm>
            <a:off x="1430155" y="1191427"/>
            <a:ext cx="9648524" cy="4124325"/>
            <a:chOff x="1295400" y="1114425"/>
            <a:chExt cx="10008129" cy="412432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0959233-05A3-CEDC-9B9E-47B90CC7C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95" t="8926" b="17883"/>
            <a:stretch/>
          </p:blipFill>
          <p:spPr>
            <a:xfrm>
              <a:off x="1295400" y="1114425"/>
              <a:ext cx="10008129" cy="41243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8DBAB1BA-17F4-1538-378C-CC81193AFC73}"/>
                </a:ext>
              </a:extLst>
            </p:cNvPr>
            <p:cNvSpPr/>
            <p:nvPr/>
          </p:nvSpPr>
          <p:spPr>
            <a:xfrm>
              <a:off x="3929714" y="1773255"/>
              <a:ext cx="1450808" cy="24805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CAD15AED-E455-AC07-354F-DEB6FEABC112}"/>
                </a:ext>
              </a:extLst>
            </p:cNvPr>
            <p:cNvSpPr/>
            <p:nvPr/>
          </p:nvSpPr>
          <p:spPr>
            <a:xfrm>
              <a:off x="3929714" y="3975836"/>
              <a:ext cx="1450808" cy="24805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3D42D05-C71B-0277-D28E-2A8155289BB7}"/>
                </a:ext>
              </a:extLst>
            </p:cNvPr>
            <p:cNvSpPr txBox="1"/>
            <p:nvPr/>
          </p:nvSpPr>
          <p:spPr>
            <a:xfrm>
              <a:off x="2799648" y="2568841"/>
              <a:ext cx="1003634" cy="27699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/>
                <a:t>분류기준별</a:t>
              </a:r>
              <a:endParaRPr lang="en-US" altLang="ko-KR" sz="1200" b="1" dirty="0"/>
            </a:p>
          </p:txBody>
        </p:sp>
        <p:cxnSp>
          <p:nvCxnSpPr>
            <p:cNvPr id="12" name="직선 화살표 연결선 11">
              <a:extLst>
                <a:ext uri="{FF2B5EF4-FFF2-40B4-BE49-F238E27FC236}">
                  <a16:creationId xmlns:a16="http://schemas.microsoft.com/office/drawing/2014/main" id="{74932BE7-E698-39CF-47CF-17C74D2AE128}"/>
                </a:ext>
              </a:extLst>
            </p:cNvPr>
            <p:cNvCxnSpPr>
              <a:cxnSpLocks/>
              <a:stCxn id="10" idx="0"/>
            </p:cNvCxnSpPr>
            <p:nvPr/>
          </p:nvCxnSpPr>
          <p:spPr>
            <a:xfrm flipV="1">
              <a:off x="3301465" y="1897280"/>
              <a:ext cx="628249" cy="6715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>
              <a:extLst>
                <a:ext uri="{FF2B5EF4-FFF2-40B4-BE49-F238E27FC236}">
                  <a16:creationId xmlns:a16="http://schemas.microsoft.com/office/drawing/2014/main" id="{E646371A-6144-18D9-898A-F421B20FED33}"/>
                </a:ext>
              </a:extLst>
            </p:cNvPr>
            <p:cNvCxnSpPr>
              <a:cxnSpLocks/>
              <a:stCxn id="10" idx="2"/>
            </p:cNvCxnSpPr>
            <p:nvPr/>
          </p:nvCxnSpPr>
          <p:spPr>
            <a:xfrm>
              <a:off x="3301465" y="2845840"/>
              <a:ext cx="628249" cy="125402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D4B40A-A1BB-5068-6332-1D89D8E3A1EF}"/>
              </a:ext>
            </a:extLst>
          </p:cNvPr>
          <p:cNvSpPr txBox="1"/>
          <p:nvPr/>
        </p:nvSpPr>
        <p:spPr>
          <a:xfrm>
            <a:off x="1276350" y="428625"/>
            <a:ext cx="2981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Certifications</a:t>
            </a:r>
          </a:p>
        </p:txBody>
      </p:sp>
    </p:spTree>
    <p:extLst>
      <p:ext uri="{BB962C8B-B14F-4D97-AF65-F5344CB8AC3E}">
        <p14:creationId xmlns:p14="http://schemas.microsoft.com/office/powerpoint/2010/main" val="262973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317372AB-1699-9ACB-E59E-62C7BBF13CC8}"/>
              </a:ext>
            </a:extLst>
          </p:cNvPr>
          <p:cNvGrpSpPr/>
          <p:nvPr/>
        </p:nvGrpSpPr>
        <p:grpSpPr>
          <a:xfrm>
            <a:off x="1354667" y="1200150"/>
            <a:ext cx="9482665" cy="4667250"/>
            <a:chOff x="1671108" y="1200150"/>
            <a:chExt cx="9482665" cy="466725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B695DE1-2811-F7E9-D9CE-7937AB1BB4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751" b="3749"/>
            <a:stretch/>
          </p:blipFill>
          <p:spPr>
            <a:xfrm>
              <a:off x="1671108" y="1200150"/>
              <a:ext cx="9482665" cy="46672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6EDCE8AF-494C-E695-C3F5-161822AF8850}"/>
                </a:ext>
              </a:extLst>
            </p:cNvPr>
            <p:cNvSpPr/>
            <p:nvPr/>
          </p:nvSpPr>
          <p:spPr>
            <a:xfrm>
              <a:off x="4324350" y="3019425"/>
              <a:ext cx="2247900" cy="5143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7EAC911-CB66-64ED-2C63-9389CB6A8FCF}"/>
                </a:ext>
              </a:extLst>
            </p:cNvPr>
            <p:cNvSpPr txBox="1"/>
            <p:nvPr/>
          </p:nvSpPr>
          <p:spPr>
            <a:xfrm>
              <a:off x="4593466" y="2711648"/>
              <a:ext cx="1605203" cy="3077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/>
                <a:t>난이도 선택 가능</a:t>
              </a:r>
              <a:endParaRPr lang="en-US" altLang="ko-KR" sz="1400" b="1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436D6D9B-8D59-AB7F-AE93-71D00A6237DF}"/>
              </a:ext>
            </a:extLst>
          </p:cNvPr>
          <p:cNvSpPr txBox="1"/>
          <p:nvPr/>
        </p:nvSpPr>
        <p:spPr>
          <a:xfrm>
            <a:off x="1276350" y="428625"/>
            <a:ext cx="2981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Certifications</a:t>
            </a:r>
          </a:p>
        </p:txBody>
      </p:sp>
    </p:spTree>
    <p:extLst>
      <p:ext uri="{BB962C8B-B14F-4D97-AF65-F5344CB8AC3E}">
        <p14:creationId xmlns:p14="http://schemas.microsoft.com/office/powerpoint/2010/main" val="2314162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A745BF59-E355-A82F-E364-5C9B3913902D}"/>
              </a:ext>
            </a:extLst>
          </p:cNvPr>
          <p:cNvSpPr txBox="1"/>
          <p:nvPr/>
        </p:nvSpPr>
        <p:spPr>
          <a:xfrm>
            <a:off x="1324477" y="245865"/>
            <a:ext cx="5230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0" i="0" dirty="0">
                <a:solidFill>
                  <a:srgbClr val="222325"/>
                </a:solidFill>
                <a:effectLst/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Aspire Journeys for </a:t>
            </a:r>
            <a:r>
              <a:rPr lang="en-US" altLang="ko-KR" sz="2400" b="0" i="0" u="sng" dirty="0">
                <a:solidFill>
                  <a:srgbClr val="222325"/>
                </a:solidFill>
                <a:effectLst/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Codecademy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68E4C301-FA7F-F01A-34BA-ED1917E1986F}"/>
              </a:ext>
            </a:extLst>
          </p:cNvPr>
          <p:cNvGrpSpPr/>
          <p:nvPr/>
        </p:nvGrpSpPr>
        <p:grpSpPr>
          <a:xfrm>
            <a:off x="1449340" y="1745743"/>
            <a:ext cx="9246533" cy="4774131"/>
            <a:chOff x="1472733" y="1177853"/>
            <a:chExt cx="9246533" cy="4774131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3C2E8693-8854-1D57-C815-639D8AE99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4350" b="3860"/>
            <a:stretch/>
          </p:blipFill>
          <p:spPr>
            <a:xfrm>
              <a:off x="1472733" y="1177853"/>
              <a:ext cx="9246533" cy="477413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32653E17-DD1F-42ED-B58E-2FBA166B5D57}"/>
                </a:ext>
              </a:extLst>
            </p:cNvPr>
            <p:cNvSpPr/>
            <p:nvPr/>
          </p:nvSpPr>
          <p:spPr>
            <a:xfrm>
              <a:off x="4822256" y="4020451"/>
              <a:ext cx="1273743" cy="24353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8ABFA009-B9B8-FAC7-CBD1-B7AC4D831CAD}"/>
              </a:ext>
            </a:extLst>
          </p:cNvPr>
          <p:cNvSpPr txBox="1"/>
          <p:nvPr/>
        </p:nvSpPr>
        <p:spPr>
          <a:xfrm>
            <a:off x="1449340" y="812862"/>
            <a:ext cx="10052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0" i="0" dirty="0">
                <a:effectLst/>
              </a:rPr>
              <a:t>Aspire Journey(</a:t>
            </a:r>
            <a:r>
              <a:rPr lang="ko-KR" altLang="en-US" b="0" i="0" dirty="0" err="1">
                <a:effectLst/>
              </a:rPr>
              <a:t>학습여정</a:t>
            </a:r>
            <a:r>
              <a:rPr lang="en-US" altLang="ko-KR" b="0" i="0" dirty="0">
                <a:effectLst/>
              </a:rPr>
              <a:t>) for </a:t>
            </a:r>
            <a:r>
              <a:rPr lang="en-US" altLang="ko-KR" b="0" i="0" dirty="0" err="1">
                <a:effectLst/>
              </a:rPr>
              <a:t>Codecadmy</a:t>
            </a:r>
            <a:r>
              <a:rPr lang="ko-KR" altLang="en-US" b="0" i="0" dirty="0">
                <a:effectLst/>
              </a:rPr>
              <a:t>는 </a:t>
            </a:r>
            <a:r>
              <a:rPr lang="en-US" altLang="ko-KR" b="0" i="0" dirty="0">
                <a:effectLst/>
              </a:rPr>
              <a:t>Codecademy</a:t>
            </a:r>
            <a:r>
              <a:rPr lang="ko-KR" altLang="en-US" b="0" i="0" dirty="0">
                <a:effectLst/>
              </a:rPr>
              <a:t>를 활용해 초급부터 고급까지 맞춤형 교육을 제공하며</a:t>
            </a:r>
            <a:r>
              <a:rPr lang="en-US" altLang="ko-KR" b="0" i="0" dirty="0">
                <a:effectLst/>
              </a:rPr>
              <a:t>, </a:t>
            </a:r>
            <a:r>
              <a:rPr lang="ko-KR" altLang="en-US" b="1" i="0" dirty="0">
                <a:effectLst/>
              </a:rPr>
              <a:t>실습 코딩 코스 및 프로젝트 학습</a:t>
            </a:r>
            <a:r>
              <a:rPr lang="ko-KR" altLang="en-US" b="0" i="0" dirty="0">
                <a:effectLst/>
              </a:rPr>
              <a:t>으로 지원합니다</a:t>
            </a:r>
            <a:r>
              <a:rPr lang="en-US" altLang="ko-KR" b="0" i="0" dirty="0">
                <a:effectLst/>
              </a:rPr>
              <a:t>.</a:t>
            </a:r>
            <a:endParaRPr lang="en-US" altLang="ko-KR" b="0" i="0" dirty="0">
              <a:solidFill>
                <a:srgbClr val="222325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0215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C4FD9A3-E9E8-CD6A-7596-7E470D805C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" t="9404" r="842" b="3439"/>
          <a:stretch/>
        </p:blipFill>
        <p:spPr>
          <a:xfrm>
            <a:off x="1152423" y="1495678"/>
            <a:ext cx="10173904" cy="5030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054E29-FA4F-AF1F-1849-D26E8B2AF8AE}"/>
              </a:ext>
            </a:extLst>
          </p:cNvPr>
          <p:cNvSpPr txBox="1"/>
          <p:nvPr/>
        </p:nvSpPr>
        <p:spPr>
          <a:xfrm>
            <a:off x="1009048" y="428745"/>
            <a:ext cx="5230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0" i="0" dirty="0">
                <a:solidFill>
                  <a:srgbClr val="222325"/>
                </a:solidFill>
                <a:effectLst/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Aspire Journeys for Codecademy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059546-81D6-52C1-42E0-01D54CC5050D}"/>
              </a:ext>
            </a:extLst>
          </p:cNvPr>
          <p:cNvSpPr txBox="1"/>
          <p:nvPr/>
        </p:nvSpPr>
        <p:spPr>
          <a:xfrm>
            <a:off x="1009048" y="1008378"/>
            <a:ext cx="1311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화면 예시</a:t>
            </a:r>
          </a:p>
        </p:txBody>
      </p:sp>
    </p:spTree>
    <p:extLst>
      <p:ext uri="{BB962C8B-B14F-4D97-AF65-F5344CB8AC3E}">
        <p14:creationId xmlns:p14="http://schemas.microsoft.com/office/powerpoint/2010/main" val="2856661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43</Words>
  <Application>Microsoft Office PowerPoint</Application>
  <PresentationFormat>와이드스크린</PresentationFormat>
  <Paragraphs>10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Pretendard Black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LeeDamon</dc:creator>
  <cp:lastModifiedBy>LeeDamon</cp:lastModifiedBy>
  <cp:revision>3</cp:revision>
  <dcterms:created xsi:type="dcterms:W3CDTF">2025-03-31T05:51:46Z</dcterms:created>
  <dcterms:modified xsi:type="dcterms:W3CDTF">2025-03-31T07:14:29Z</dcterms:modified>
</cp:coreProperties>
</file>