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65" r:id="rId5"/>
    <p:sldId id="268" r:id="rId6"/>
    <p:sldId id="387" r:id="rId7"/>
    <p:sldId id="260" r:id="rId8"/>
    <p:sldId id="357" r:id="rId9"/>
    <p:sldId id="295" r:id="rId10"/>
    <p:sldId id="296" r:id="rId11"/>
    <p:sldId id="299" r:id="rId12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63C1"/>
    <a:srgbClr val="44546A"/>
    <a:srgbClr val="2F5597"/>
    <a:srgbClr val="ED7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C1B9C8-E071-4CC8-A5DA-A0FBEC22C378}" v="67" dt="2023-04-21T06:56:19.5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50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90155F-9682-4DBE-A6C5-9E14EB75E7A9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10FD6-CE92-42A8-87FE-CDF1A9BBFD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4886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9BADB6-E905-4ABA-A01F-298A0FBA9D7F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DDCF7-85F7-4D9D-AA3D-07821D030D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457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DDCF7-85F7-4D9D-AA3D-07821D030D4C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9359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079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753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760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6369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7377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847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4656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4090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1213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5565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951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3DAC9-EE37-49D7-8AD7-B087C27846C3}" type="datetimeFigureOut">
              <a:rPr lang="ko-KR" altLang="en-US" smtClean="0"/>
              <a:t>2025-05-13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81C0F-AF46-4B4C-87C9-686024F333D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469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JwsULNpyz2cBmeMc9" TargetMode="External"/><Relationship Id="rId2" Type="http://schemas.openxmlformats.org/officeDocument/2006/relationships/hyperlink" Target="https://docs.google.com/forms/d/1mGPWMefVRVNh0MwcwFpRcnbd7QGIqNuSuaKU-NnMRps/edi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E4289B-1A54-4301-B313-05A9AB158A47}"/>
              </a:ext>
            </a:extLst>
          </p:cNvPr>
          <p:cNvSpPr txBox="1"/>
          <p:nvPr/>
        </p:nvSpPr>
        <p:spPr>
          <a:xfrm>
            <a:off x="959376" y="2448783"/>
            <a:ext cx="7225248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2025 Summer </a:t>
            </a:r>
            <a:r>
              <a:rPr lang="en-US" altLang="ko-KR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Ajou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Global Frontier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E808C72-454D-47F6-81F5-96BE918E68BC}"/>
              </a:ext>
            </a:extLst>
          </p:cNvPr>
          <p:cNvSpPr/>
          <p:nvPr/>
        </p:nvSpPr>
        <p:spPr>
          <a:xfrm>
            <a:off x="3250156" y="3428999"/>
            <a:ext cx="2581156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지원방법 안내</a:t>
            </a:r>
            <a:endParaRPr lang="en-US" altLang="ko-KR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8758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1870" y="2392471"/>
            <a:ext cx="8229600" cy="1760206"/>
          </a:xfrm>
        </p:spPr>
        <p:txBody>
          <a:bodyPr>
            <a:noAutofit/>
          </a:bodyPr>
          <a:lstStyle/>
          <a:p>
            <a:pPr algn="ctr"/>
            <a:r>
              <a:rPr lang="en-US" altLang="ko-KR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</a:t>
            </a:r>
            <a:br>
              <a:rPr lang="en-US" altLang="ko-KR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AIMS2(PORTAL) </a:t>
            </a:r>
            <a:r>
              <a:rPr lang="ko-KR" altLang="en-US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</a:t>
            </a:r>
          </a:p>
        </p:txBody>
      </p:sp>
    </p:spTree>
    <p:extLst>
      <p:ext uri="{BB962C8B-B14F-4D97-AF65-F5344CB8AC3E}">
        <p14:creationId xmlns:p14="http://schemas.microsoft.com/office/powerpoint/2010/main" val="343195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_x366993864" descr="EMB0000401c3e8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9" r="81085" b="36763"/>
          <a:stretch/>
        </p:blipFill>
        <p:spPr bwMode="auto">
          <a:xfrm>
            <a:off x="933289" y="360856"/>
            <a:ext cx="3391907" cy="582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1151314" y="5401416"/>
            <a:ext cx="2952328" cy="360040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9">
            <a:extLst>
              <a:ext uri="{FF2B5EF4-FFF2-40B4-BE49-F238E27FC236}">
                <a16:creationId xmlns:a16="http://schemas.microsoft.com/office/drawing/2014/main" id="{2B7B5317-C183-45DB-98FC-3F59713770BB}"/>
              </a:ext>
            </a:extLst>
          </p:cNvPr>
          <p:cNvSpPr/>
          <p:nvPr/>
        </p:nvSpPr>
        <p:spPr>
          <a:xfrm>
            <a:off x="1152490" y="1044932"/>
            <a:ext cx="2952328" cy="504056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595750" y="570016"/>
            <a:ext cx="4085719" cy="3582661"/>
          </a:xfrm>
        </p:spPr>
        <p:txBody>
          <a:bodyPr>
            <a:noAutofit/>
          </a:bodyPr>
          <a:lstStyle/>
          <a:p>
            <a:pPr algn="ctr"/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아주 포털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(Ajou Portal)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학사서비스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학적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해외파견프로그램지원서</a:t>
            </a:r>
          </a:p>
        </p:txBody>
      </p:sp>
    </p:spTree>
    <p:extLst>
      <p:ext uri="{BB962C8B-B14F-4D97-AF65-F5344CB8AC3E}">
        <p14:creationId xmlns:p14="http://schemas.microsoft.com/office/powerpoint/2010/main" val="3873237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50409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24128" y="620688"/>
            <a:ext cx="7920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2025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72300" y="620688"/>
            <a:ext cx="118813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하계계절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4572000" y="559846"/>
            <a:ext cx="4464496" cy="399396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331640" y="3501008"/>
            <a:ext cx="118813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단기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2411760" y="1340768"/>
            <a:ext cx="2304256" cy="399396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77668" y="3440166"/>
            <a:ext cx="4294332" cy="399396"/>
          </a:xfrm>
          <a:prstGeom prst="roundRect">
            <a:avLst/>
          </a:prstGeom>
          <a:noFill/>
          <a:ln w="762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570594" y="5814535"/>
            <a:ext cx="4657590" cy="659118"/>
          </a:xfrm>
          <a:prstGeom prst="rect">
            <a:avLst/>
          </a:prstGeom>
          <a:solidFill>
            <a:srgbClr val="ED7D3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지원서 등 파일 업로드 절대 하지 말 것 </a:t>
            </a:r>
          </a:p>
        </p:txBody>
      </p:sp>
      <p:cxnSp>
        <p:nvCxnSpPr>
          <p:cNvPr id="10" name="직선 화살표 연결선 9"/>
          <p:cNvCxnSpPr/>
          <p:nvPr/>
        </p:nvCxnSpPr>
        <p:spPr>
          <a:xfrm flipH="1" flipV="1">
            <a:off x="1092686" y="5011644"/>
            <a:ext cx="477908" cy="80289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563887" y="1393031"/>
            <a:ext cx="924985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4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파란사다리</a:t>
            </a:r>
            <a:endParaRPr lang="ko-KR" altLang="en-US" sz="1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4794" y="636790"/>
            <a:ext cx="792088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79812" y="636790"/>
            <a:ext cx="118813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학기</a:t>
            </a:r>
          </a:p>
        </p:txBody>
      </p:sp>
    </p:spTree>
    <p:extLst>
      <p:ext uri="{BB962C8B-B14F-4D97-AF65-F5344CB8AC3E}">
        <p14:creationId xmlns:p14="http://schemas.microsoft.com/office/powerpoint/2010/main" val="2877890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2A7D071-856C-409E-B1E8-41379D128F1E}"/>
              </a:ext>
            </a:extLst>
          </p:cNvPr>
          <p:cNvSpPr txBox="1"/>
          <p:nvPr/>
        </p:nvSpPr>
        <p:spPr>
          <a:xfrm>
            <a:off x="124660" y="3008114"/>
            <a:ext cx="80166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+mn-ea"/>
              </a:rPr>
              <a:t>Q: </a:t>
            </a:r>
            <a:r>
              <a:rPr lang="ko-KR" altLang="en-US" sz="2000" dirty="0">
                <a:latin typeface="+mn-ea"/>
              </a:rPr>
              <a:t>학교를 입력할 수 없어요</a:t>
            </a:r>
            <a:r>
              <a:rPr lang="en-US" altLang="ko-KR" sz="2000" dirty="0">
                <a:latin typeface="+mn-ea"/>
              </a:rPr>
              <a:t>. </a:t>
            </a:r>
            <a:r>
              <a:rPr lang="ko-KR" altLang="en-US" sz="2000" dirty="0">
                <a:latin typeface="+mn-ea"/>
              </a:rPr>
              <a:t>제한을 풀어주세요</a:t>
            </a:r>
            <a:r>
              <a:rPr lang="en-US" altLang="ko-KR" sz="2000" dirty="0">
                <a:latin typeface="+mn-ea"/>
              </a:rPr>
              <a:t>.</a:t>
            </a:r>
          </a:p>
          <a:p>
            <a:r>
              <a:rPr lang="en-US" altLang="ko-KR" sz="2000" dirty="0">
                <a:latin typeface="+mn-ea"/>
              </a:rPr>
              <a:t>A: </a:t>
            </a:r>
            <a:r>
              <a:rPr lang="ko-KR" altLang="en-US" sz="2000" dirty="0">
                <a:latin typeface="+mn-ea"/>
              </a:rPr>
              <a:t>학교 입력에 제한을 두지 않았습니다</a:t>
            </a:r>
            <a:r>
              <a:rPr lang="en-US" altLang="ko-KR" sz="2000" dirty="0">
                <a:latin typeface="+mn-ea"/>
              </a:rPr>
              <a:t>. </a:t>
            </a:r>
            <a:r>
              <a:rPr lang="ko-KR" altLang="en-US" sz="2000" dirty="0">
                <a:latin typeface="+mn-ea"/>
              </a:rPr>
              <a:t>대학 부분에서 </a:t>
            </a:r>
            <a:r>
              <a:rPr lang="ko-KR" altLang="en-US" sz="2000" dirty="0">
                <a:solidFill>
                  <a:srgbClr val="FF0000"/>
                </a:solidFill>
                <a:latin typeface="+mn-ea"/>
              </a:rPr>
              <a:t>돋보기</a:t>
            </a:r>
            <a:r>
              <a:rPr lang="ko-KR" altLang="en-US" sz="2000" dirty="0">
                <a:latin typeface="+mn-ea"/>
              </a:rPr>
              <a:t>를 선택하세요</a:t>
            </a:r>
            <a:endParaRPr lang="en-US" altLang="ko-KR" sz="2000" dirty="0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0" y="0"/>
            <a:ext cx="9144000" cy="2964949"/>
            <a:chOff x="0" y="34621"/>
            <a:chExt cx="9144000" cy="2964949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049"/>
            <a:stretch/>
          </p:blipFill>
          <p:spPr>
            <a:xfrm>
              <a:off x="0" y="34621"/>
              <a:ext cx="9144000" cy="1831757"/>
            </a:xfrm>
            <a:prstGeom prst="rect">
              <a:avLst/>
            </a:prstGeom>
          </p:spPr>
        </p:pic>
        <p:sp>
          <p:nvSpPr>
            <p:cNvPr id="3" name="모서리가 둥근 직사각형 2">
              <a:extLst>
                <a:ext uri="{FF2B5EF4-FFF2-40B4-BE49-F238E27FC236}">
                  <a16:creationId xmlns:a16="http://schemas.microsoft.com/office/drawing/2014/main" id="{E363A338-1863-41C7-AAEE-55488BC7C2D5}"/>
                </a:ext>
              </a:extLst>
            </p:cNvPr>
            <p:cNvSpPr/>
            <p:nvPr/>
          </p:nvSpPr>
          <p:spPr>
            <a:xfrm>
              <a:off x="8316416" y="620688"/>
              <a:ext cx="576064" cy="396044"/>
            </a:xfrm>
            <a:prstGeom prst="roundRect">
              <a:avLst/>
            </a:prstGeom>
            <a:noFill/>
            <a:ln w="7620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316"/>
            <a:stretch/>
          </p:blipFill>
          <p:spPr>
            <a:xfrm>
              <a:off x="0" y="1905319"/>
              <a:ext cx="9144000" cy="1094251"/>
            </a:xfrm>
            <a:prstGeom prst="rect">
              <a:avLst/>
            </a:prstGeom>
          </p:spPr>
        </p:pic>
      </p:grpSp>
      <p:cxnSp>
        <p:nvCxnSpPr>
          <p:cNvPr id="8" name="직선 화살표 연결선 7"/>
          <p:cNvCxnSpPr/>
          <p:nvPr/>
        </p:nvCxnSpPr>
        <p:spPr>
          <a:xfrm flipV="1">
            <a:off x="5904689" y="1046914"/>
            <a:ext cx="2411727" cy="23151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2A7D071-856C-409E-B1E8-41379D128F1E}"/>
              </a:ext>
            </a:extLst>
          </p:cNvPr>
          <p:cNvSpPr txBox="1"/>
          <p:nvPr/>
        </p:nvSpPr>
        <p:spPr>
          <a:xfrm>
            <a:off x="124660" y="6085323"/>
            <a:ext cx="80166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+mn-ea"/>
              </a:rPr>
              <a:t>Q: </a:t>
            </a:r>
            <a:r>
              <a:rPr lang="ko-KR" altLang="en-US" sz="2000" dirty="0">
                <a:latin typeface="+mn-ea"/>
              </a:rPr>
              <a:t>새 창에 학교 이름이 안 떠요</a:t>
            </a:r>
            <a:endParaRPr lang="en-US" altLang="ko-KR" sz="2000" dirty="0">
              <a:latin typeface="+mn-ea"/>
            </a:endParaRPr>
          </a:p>
          <a:p>
            <a:r>
              <a:rPr lang="en-US" altLang="ko-KR" sz="2000" dirty="0">
                <a:latin typeface="+mn-ea"/>
              </a:rPr>
              <a:t>A: </a:t>
            </a:r>
            <a:r>
              <a:rPr lang="ko-KR" altLang="en-US" sz="2000" dirty="0">
                <a:solidFill>
                  <a:srgbClr val="FF0000"/>
                </a:solidFill>
                <a:latin typeface="+mn-ea"/>
              </a:rPr>
              <a:t>검색</a:t>
            </a:r>
            <a:r>
              <a:rPr lang="ko-KR" altLang="en-US" sz="2000" dirty="0">
                <a:latin typeface="+mn-ea"/>
              </a:rPr>
              <a:t> 버튼을 눌러주세요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0" y="3759165"/>
            <a:ext cx="4591455" cy="2276272"/>
            <a:chOff x="0" y="127708"/>
            <a:chExt cx="4591455" cy="2276272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10" t="8565" r="9817" b="37489"/>
            <a:stretch/>
          </p:blipFill>
          <p:spPr>
            <a:xfrm>
              <a:off x="0" y="127708"/>
              <a:ext cx="4591455" cy="2276272"/>
            </a:xfrm>
            <a:prstGeom prst="rect">
              <a:avLst/>
            </a:prstGeom>
          </p:spPr>
        </p:pic>
        <p:sp>
          <p:nvSpPr>
            <p:cNvPr id="15" name="모서리가 둥근 직사각형 14">
              <a:extLst>
                <a:ext uri="{FF2B5EF4-FFF2-40B4-BE49-F238E27FC236}">
                  <a16:creationId xmlns:a16="http://schemas.microsoft.com/office/drawing/2014/main" id="{E363A338-1863-41C7-AAEE-55488BC7C2D5}"/>
                </a:ext>
              </a:extLst>
            </p:cNvPr>
            <p:cNvSpPr/>
            <p:nvPr/>
          </p:nvSpPr>
          <p:spPr>
            <a:xfrm>
              <a:off x="3775932" y="691851"/>
              <a:ext cx="576064" cy="396044"/>
            </a:xfrm>
            <a:prstGeom prst="roundRect">
              <a:avLst/>
            </a:prstGeom>
            <a:noFill/>
            <a:ln w="7620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16" name="직선 화살표 연결선 15"/>
          <p:cNvCxnSpPr/>
          <p:nvPr/>
        </p:nvCxnSpPr>
        <p:spPr>
          <a:xfrm flipV="1">
            <a:off x="3161489" y="4683364"/>
            <a:ext cx="777014" cy="160541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524B637-D85C-1DA0-4915-6DB683C8244F}"/>
              </a:ext>
            </a:extLst>
          </p:cNvPr>
          <p:cNvSpPr txBox="1"/>
          <p:nvPr/>
        </p:nvSpPr>
        <p:spPr>
          <a:xfrm>
            <a:off x="4591455" y="5715991"/>
            <a:ext cx="45914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>
                <a:latin typeface="+mn-ea"/>
              </a:rPr>
              <a:t>지원 대학 </a:t>
            </a:r>
            <a:r>
              <a:rPr lang="en-US" altLang="ko-KR" sz="1600" dirty="0">
                <a:latin typeface="+mn-ea"/>
              </a:rPr>
              <a:t>1~2</a:t>
            </a:r>
            <a:r>
              <a:rPr lang="ko-KR" altLang="en-US" sz="1600" dirty="0">
                <a:latin typeface="+mn-ea"/>
              </a:rPr>
              <a:t>지망 작성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- </a:t>
            </a:r>
            <a:r>
              <a:rPr lang="ko-KR" altLang="en-US" sz="1600" dirty="0">
                <a:latin typeface="+mn-ea"/>
              </a:rPr>
              <a:t>지원하고자 하는 대학 정하여 희망 순서대로 신청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- 1</a:t>
            </a:r>
            <a:r>
              <a:rPr lang="ko-KR" altLang="en-US" sz="1600" dirty="0">
                <a:latin typeface="+mn-ea"/>
              </a:rPr>
              <a:t>개의 대학만 지원하고자 할 경우</a:t>
            </a:r>
            <a:r>
              <a:rPr lang="en-US" altLang="ko-KR" sz="1600" dirty="0">
                <a:latin typeface="+mn-ea"/>
              </a:rPr>
              <a:t>, 2</a:t>
            </a:r>
            <a:r>
              <a:rPr lang="ko-KR" altLang="en-US" sz="1600" dirty="0">
                <a:latin typeface="+mn-ea"/>
              </a:rPr>
              <a:t>지망 쓰지 않아도 됨</a:t>
            </a:r>
            <a:endParaRPr lang="en-US" altLang="ko-KR" sz="1600" dirty="0">
              <a:latin typeface="+mn-ea"/>
            </a:endParaRPr>
          </a:p>
          <a:p>
            <a:r>
              <a:rPr lang="en-US" altLang="ko-KR" sz="1600" dirty="0">
                <a:latin typeface="+mn-ea"/>
              </a:rPr>
              <a:t>   (</a:t>
            </a:r>
            <a:r>
              <a:rPr lang="ko-KR" altLang="en-US" sz="1600" dirty="0">
                <a:latin typeface="+mn-ea"/>
              </a:rPr>
              <a:t>이 경우</a:t>
            </a:r>
            <a:r>
              <a:rPr lang="en-US" altLang="ko-KR" sz="1600" dirty="0">
                <a:latin typeface="+mn-ea"/>
              </a:rPr>
              <a:t>, 1</a:t>
            </a:r>
            <a:r>
              <a:rPr lang="ko-KR" altLang="en-US" sz="1600" dirty="0">
                <a:latin typeface="+mn-ea"/>
              </a:rPr>
              <a:t>지망 탈락 시 최종 탈락 처리됨</a:t>
            </a:r>
            <a:r>
              <a:rPr lang="en-US" altLang="ko-KR" sz="1600" dirty="0"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16996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1870" y="2392471"/>
            <a:ext cx="8229600" cy="1760206"/>
          </a:xfrm>
        </p:spPr>
        <p:txBody>
          <a:bodyPr>
            <a:noAutofit/>
          </a:bodyPr>
          <a:lstStyle/>
          <a:p>
            <a:pPr algn="ctr"/>
            <a:r>
              <a:rPr lang="en-US" altLang="ko-KR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</a:t>
            </a:r>
            <a:br>
              <a:rPr lang="en-US" altLang="ko-KR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구글 설문지</a:t>
            </a:r>
            <a:r>
              <a:rPr lang="en-US" altLang="ko-KR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6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</a:t>
            </a:r>
          </a:p>
        </p:txBody>
      </p:sp>
    </p:spTree>
    <p:extLst>
      <p:ext uri="{BB962C8B-B14F-4D97-AF65-F5344CB8AC3E}">
        <p14:creationId xmlns:p14="http://schemas.microsoft.com/office/powerpoint/2010/main" val="472325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6368188" y="1756881"/>
            <a:ext cx="2714852" cy="2620501"/>
          </a:xfrm>
        </p:spPr>
        <p:txBody>
          <a:bodyPr>
            <a:noAutofit/>
          </a:bodyPr>
          <a:lstStyle/>
          <a:p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신청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URL: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hlinkClick r:id="rId2"/>
              </a:rPr>
              <a:t>바로 가기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hlinkClick r:id="rId3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https://docs.google.com/forms/d/1mGPWMefVRVNh0MwcwFpRcnbd7QGIqNuSuaKU-NnMRps/edit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F9B6BE6-3443-4162-B87D-49F2775204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" y="204652"/>
            <a:ext cx="6285311" cy="644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55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AADF63A-778D-4D57-9414-744EA32C49F0}"/>
              </a:ext>
            </a:extLst>
          </p:cNvPr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924" t="46476" r="49912" b="25991"/>
          <a:stretch>
            <a:fillRect/>
          </a:stretch>
        </p:blipFill>
        <p:spPr bwMode="auto">
          <a:xfrm>
            <a:off x="385540" y="301375"/>
            <a:ext cx="653406" cy="593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0CD318E-4F29-4BB9-8A9C-0787047BA9BD}"/>
              </a:ext>
            </a:extLst>
          </p:cNvPr>
          <p:cNvSpPr txBox="1"/>
          <p:nvPr/>
        </p:nvSpPr>
        <p:spPr>
          <a:xfrm>
            <a:off x="1157482" y="321004"/>
            <a:ext cx="7662989" cy="55399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참고사항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2B26CCAF-8B4A-44CB-9538-40CAA48C2B6A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64352" y="1124744"/>
            <a:ext cx="8528128" cy="5616624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꿈과열정계획서 </a:t>
            </a:r>
            <a:r>
              <a:rPr lang="en-US" altLang="ko-KR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(PDF </a:t>
            </a:r>
            <a:r>
              <a:rPr lang="ko-KR" altLang="en-US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제출</a:t>
            </a:r>
            <a:r>
              <a:rPr lang="en-US" altLang="ko-KR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모집 공고 첨부파일 확인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작성 후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PDF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저장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None/>
            </a:pPr>
            <a:r>
              <a:rPr lang="en-US" altLang="ko-KR" sz="2400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- 1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지망 학교 및 프로그램을 기준으로 작성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tx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국제화프로그램 기포기자</a:t>
            </a:r>
            <a:endParaRPr lang="en-US" altLang="ko-KR" sz="2400" b="1" dirty="0">
              <a:solidFill>
                <a:schemeClr val="tx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 fontAlgn="base">
              <a:buNone/>
            </a:pP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AIMS2 (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아주대학교 포털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지원 제한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 fontAlgn="base">
              <a:buNone/>
            </a:pP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반드시 사전에 국제교류팀에 연락하여 지원 차단 해제 요청</a:t>
            </a:r>
          </a:p>
          <a:p>
            <a:endParaRPr lang="en-US" altLang="ko-KR" sz="2400" b="1" dirty="0">
              <a:solidFill>
                <a:schemeClr val="tx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b="1" dirty="0">
                <a:solidFill>
                  <a:schemeClr val="tx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서류 미비자</a:t>
            </a:r>
            <a:endParaRPr lang="en-US" altLang="ko-KR" sz="2400" b="1" dirty="0">
              <a:solidFill>
                <a:schemeClr val="tx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 fontAlgn="base">
              <a:buNone/>
            </a:pP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서류 제출시 지원서 내 질문에 적합한 서류 제출 요망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 fontAlgn="base">
              <a:buNone/>
            </a:pP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서류 미비자 대상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별도 연락 없이 탈락처리 예정</a:t>
            </a: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0" indent="0">
              <a:buNone/>
            </a:pPr>
            <a:endParaRPr lang="en-US" altLang="ko-KR" sz="2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b="1" dirty="0">
                <a:solidFill>
                  <a:schemeClr val="accent1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여권</a:t>
            </a:r>
          </a:p>
          <a:p>
            <a:pPr marL="0" indent="0">
              <a:buNone/>
            </a:pPr>
            <a:r>
              <a:rPr lang="en-US" altLang="ko-KR" sz="24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- </a:t>
            </a:r>
            <a:r>
              <a:rPr lang="ko-KR" altLang="en-US" sz="24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합격 직후 준비 필수</a:t>
            </a:r>
            <a:r>
              <a:rPr lang="en-US" altLang="ko-KR" sz="24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(~6/13)</a:t>
            </a:r>
            <a:endParaRPr lang="en-US" altLang="ko-KR" sz="2400" b="1" dirty="0">
              <a:solidFill>
                <a:schemeClr val="tx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7018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Calibri Light"/>
        <a:ea typeface="배달의민족 주아"/>
        <a:cs typeface=""/>
      </a:majorFont>
      <a:minorFont>
        <a:latin typeface="Calibri"/>
        <a:ea typeface="배달의민족 주아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112b3bf-e55d-4894-a7c3-48fb57f9538a">
      <Terms xmlns="http://schemas.microsoft.com/office/infopath/2007/PartnerControls"/>
    </lcf76f155ced4ddcb4097134ff3c332f>
    <TaxCatchAll xmlns="41291129-1873-45ed-98ba-0a77dded155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50652D038C999143A72EA41D6ED6C475" ma:contentTypeVersion="15" ma:contentTypeDescription="새 문서를 만듭니다." ma:contentTypeScope="" ma:versionID="acc00b681b43cf9f03e7bcaa64c8dd71">
  <xsd:schema xmlns:xsd="http://www.w3.org/2001/XMLSchema" xmlns:xs="http://www.w3.org/2001/XMLSchema" xmlns:p="http://schemas.microsoft.com/office/2006/metadata/properties" xmlns:ns2="2112b3bf-e55d-4894-a7c3-48fb57f9538a" xmlns:ns3="41291129-1873-45ed-98ba-0a77dded155d" targetNamespace="http://schemas.microsoft.com/office/2006/metadata/properties" ma:root="true" ma:fieldsID="b4992bbaa2b227b97a9e2f0a78f80cd2" ns2:_="" ns3:_="">
    <xsd:import namespace="2112b3bf-e55d-4894-a7c3-48fb57f9538a"/>
    <xsd:import namespace="41291129-1873-45ed-98ba-0a77dded155d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2b3bf-e55d-4894-a7c3-48fb57f9538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이미지 태그" ma:readOnly="false" ma:fieldId="{5cf76f15-5ced-4ddc-b409-7134ff3c332f}" ma:taxonomyMulti="true" ma:sspId="725e171c-49b0-4be0-997d-71b2e4a7d48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291129-1873-45ed-98ba-0a77dded155d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90b17998-beee-4335-8269-8ae803358388}" ma:internalName="TaxCatchAll" ma:showField="CatchAllData" ma:web="41291129-1873-45ed-98ba-0a77dded15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공유 대상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세부 정보 공유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E91BFD1-DF58-4520-A2EF-A9B96CD217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1D4FF7D-D566-40EC-828C-555141CAAB25}">
  <ds:schemaRefs>
    <ds:schemaRef ds:uri="http://schemas.microsoft.com/office/2006/metadata/properties"/>
    <ds:schemaRef ds:uri="http://schemas.microsoft.com/office/infopath/2007/PartnerControls"/>
    <ds:schemaRef ds:uri="2112b3bf-e55d-4894-a7c3-48fb57f9538a"/>
    <ds:schemaRef ds:uri="41291129-1873-45ed-98ba-0a77dded155d"/>
  </ds:schemaRefs>
</ds:datastoreItem>
</file>

<file path=customXml/itemProps3.xml><?xml version="1.0" encoding="utf-8"?>
<ds:datastoreItem xmlns:ds="http://schemas.openxmlformats.org/officeDocument/2006/customXml" ds:itemID="{AEC3F068-E0D3-4947-890E-3BFC7F158E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2b3bf-e55d-4894-a7c3-48fb57f9538a"/>
    <ds:schemaRef ds:uri="41291129-1873-45ed-98ba-0a77dded155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2583</TotalTime>
  <Words>232</Words>
  <Application>Microsoft Office PowerPoint</Application>
  <PresentationFormat>화면 슬라이드 쇼(4:3)</PresentationFormat>
  <Paragraphs>38</Paragraphs>
  <Slides>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맑은 고딕</vt:lpstr>
      <vt:lpstr>배달의민족 주아</vt:lpstr>
      <vt:lpstr>Arial</vt:lpstr>
      <vt:lpstr>Calibri</vt:lpstr>
      <vt:lpstr>Calibri Light</vt:lpstr>
      <vt:lpstr>Office 테마</vt:lpstr>
      <vt:lpstr>PowerPoint 프레젠테이션</vt:lpstr>
      <vt:lpstr>1단계 AIMS2(PORTAL) 지원</vt:lpstr>
      <vt:lpstr>아주 포털 (Ajou Portal)  학사서비스 &gt; 학적/국제&gt; 해외파견프로그램지원서</vt:lpstr>
      <vt:lpstr>PowerPoint 프레젠테이션</vt:lpstr>
      <vt:lpstr>PowerPoint 프레젠테이션</vt:lpstr>
      <vt:lpstr>2단계 구글 설문지 지원</vt:lpstr>
      <vt:lpstr>신청 URL: 바로 가기 https://docs.google.com/forms/d/1mGPWMefVRVNh0MwcwFpRcnbd7QGIqNuSuaKU-NnMRps/edit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jenniekim@ajou.ac.kr</cp:lastModifiedBy>
  <cp:revision>174</cp:revision>
  <cp:lastPrinted>2020-10-12T02:47:18Z</cp:lastPrinted>
  <dcterms:created xsi:type="dcterms:W3CDTF">2020-09-16T08:48:11Z</dcterms:created>
  <dcterms:modified xsi:type="dcterms:W3CDTF">2025-05-13T08:18:36Z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0x01010050652D038C999143A72EA41D6ED6C475</vt:lpwstr>
  </property>
</Properties>
</file>