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0" r:id="rId3"/>
    <p:sldId id="262" r:id="rId4"/>
    <p:sldId id="263" r:id="rId5"/>
    <p:sldId id="264" r:id="rId6"/>
    <p:sldId id="265" r:id="rId7"/>
    <p:sldId id="269" r:id="rId8"/>
    <p:sldId id="266" r:id="rId9"/>
    <p:sldId id="270" r:id="rId10"/>
    <p:sldId id="268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866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42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4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19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59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74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20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94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7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93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44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E09F-AD05-498D-9895-8B6CD31FE492}" type="datetimeFigureOut">
              <a:rPr lang="ko-KR" altLang="en-US" smtClean="0"/>
              <a:t>2024-02-14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530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41071" y="2879398"/>
            <a:ext cx="5853547" cy="10857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o-KR" altLang="en-US" sz="60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가이드</a:t>
            </a:r>
            <a:endParaRPr lang="ko-KR" altLang="en-US" sz="6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935477" y="1901700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편입생을 위한 </a:t>
            </a:r>
            <a:endParaRPr lang="ko-KR" altLang="en-US" sz="6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954384" y="5172421"/>
            <a:ext cx="1795549" cy="5019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 무 팀</a:t>
            </a:r>
            <a:endParaRPr lang="ko-KR" altLang="en-US" sz="3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41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406689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과목을 들어야하는가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입학년도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확인하기 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04949" y="1923444"/>
            <a:ext cx="11060623" cy="4435792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(2024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편입학생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(2022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교육과정 확인방법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전공별교육과정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선택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학교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대학교육과정에서 학과별로 확인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운영학과는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공학교육인증 교육과정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외에는 일반교육과정 확인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2024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요람은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홈페이지에서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주소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https://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www.ajou.ac.kr/kr/bachelor/handbook.do)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편입생은 입학 시 지정 받은 교육과정대로 이수하여야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편입생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ko-KR" altLang="en-US" sz="18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859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0134" y="298624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과목이 개설되었는가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수업시간표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38447" y="1687483"/>
            <a:ext cx="10827866" cy="487125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확인방법</a:t>
            </a:r>
            <a:r>
              <a:rPr lang="en-US" altLang="ko-KR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수업평가결과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 지정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교과구분은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전공별 교육과정의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학수구분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참조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교양과목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학과기초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MSC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기초과목으로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전공선택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전공필수 → 전공과목으로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외 교양과목 → 교양과목으로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교직과목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군사학과목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 교양과목 → 일선과목으로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전공과목 조회 시 전공 지정은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“OOOO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)”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 후 상단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출력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클릭하여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가능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조회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 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수강신청 가능하므로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같이 확인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자리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XOOO, FOOO, MOOO 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매학기마다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변경되므로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필요</a:t>
            </a:r>
            <a:endParaRPr lang="en-US" altLang="ko-KR" sz="19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633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8" y="2086114"/>
            <a:ext cx="7143815" cy="4064000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06432" y="3941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 보는 방법은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블럭과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교시 확인하기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275433" y="2101062"/>
            <a:ext cx="5067993" cy="143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G1(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H1(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I1(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365075" y="3995898"/>
            <a:ext cx="3512128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ko-KR" altLang="en-US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잠깐</a:t>
            </a:r>
            <a:r>
              <a:rPr lang="en-US" altLang="ko-KR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</a:t>
            </a: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1.5, 2.5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교시는 몇 시일까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숫자 교시의 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분을 의미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9:30, 10:30</a:t>
            </a:r>
            <a:endParaRPr lang="ko-KR" altLang="en-US" sz="13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32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581256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수강신청은 어디서 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sugang.ajou.ac.kr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88076" y="2128060"/>
            <a:ext cx="9752216" cy="40649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트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(http://sugang.ajou.ac.kr)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접속하기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포털의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 비밀번호로 로그인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&lt;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페이지는 수강신청 시작 시간 정각부터 들어갈 수 있음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매 학기 수강신청 공지사항을 첨부파일까지 반드시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 미리 확인하기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(*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수강신청 매뉴얼 참조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종료 후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로그아웃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</a:p>
          <a:p>
            <a:pPr marL="0" indent="0"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이상의 브라우저에서 동시 접속 시 기존 접속된 브라우저가 자동 종료됨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7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5197" y="28200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705197" y="1230287"/>
            <a:ext cx="10965872" cy="527857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예비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우선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 미리 책가방에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담아놓기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우선수강신청 대상 과목에 한하여 정원 이내 신청 종료된 경우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결과로 이관됨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미이관된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과목은 책가방에 남아있음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편입생은 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학기는 대상 아니며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 대상임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 본격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학년별로 일정이 다름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일동안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4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-3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전체학년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순서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학기에만 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수강신청 일정이 따로 있으며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학기부터는 재학생 수강신청 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일정에 같이 진행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9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신편입생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개강 후 수강신청 과목을 변경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취소 모두 가능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모두 포함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645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7008" y="53138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47008" y="1604357"/>
            <a:ext cx="11132127" cy="453043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수강포기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수강철회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 중 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를 포기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철회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할 수 있는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개만 취소가 가능하므로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이상 취소하고 싶은 경우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기간에 취소해야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다산학부대학에서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자동수강신청된 과목은 포기 불가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대상으로 다산학부대학 및 학과에서 진행하는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과목은 학생이 신청할 필요가 없으며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신청내역이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다름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자동수강신청 안내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확인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공지사항 같이 확인하기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내역은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2/24(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확인 가능함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확인경로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수강신청결과</a:t>
            </a:r>
            <a:r>
              <a:rPr lang="en-US" altLang="ko-KR" sz="18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-2024</a:t>
            </a:r>
            <a:r>
              <a:rPr lang="ko-KR" altLang="en-US" sz="180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619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방법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862" y="1288475"/>
            <a:ext cx="5099305" cy="5482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3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순서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편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9963" y="1210432"/>
            <a:ext cx="4428001" cy="556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0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 txBox="1">
            <a:spLocks/>
          </p:cNvSpPr>
          <p:nvPr/>
        </p:nvSpPr>
        <p:spPr>
          <a:xfrm>
            <a:off x="1831571" y="4237581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116377" y="2278548"/>
            <a:ext cx="11511746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＇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반드시 확인하세요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ko-KR" altLang="en-US" sz="4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352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839</Words>
  <Application>Microsoft Office PowerPoint</Application>
  <PresentationFormat>와이드스크린</PresentationFormat>
  <Paragraphs>71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HY헤드라인M</vt:lpstr>
      <vt:lpstr>맑은 고딕</vt:lpstr>
      <vt:lpstr>Arial</vt:lpstr>
      <vt:lpstr>Office 테마</vt:lpstr>
      <vt:lpstr>PowerPoint 프레젠테이션</vt:lpstr>
      <vt:lpstr>Q. 어떤 과목을 들어야하는가? A. 입학년도 교육과정 확인하기 </vt:lpstr>
      <vt:lpstr>Q. 어떤 과목이 개설되었는가? A. 수업시간표/수업계획서 확인하기</vt:lpstr>
      <vt:lpstr>PowerPoint 프레젠테이션</vt:lpstr>
      <vt:lpstr>Q. 수강신청은 어디서 하는가? A. sugang.ajou.ac.kr 접속하기</vt:lpstr>
      <vt:lpstr>Q. 수강신청 용어 익히기-1</vt:lpstr>
      <vt:lpstr>Q. 수강신청 용어 익히기-2</vt:lpstr>
      <vt:lpstr>Q. 수강신청 방법-신입학생</vt:lpstr>
      <vt:lpstr>Q. 수강신청 순서-편입학생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 (2020.02.25.(화))  - 오전 10시 정각 ~ 오후 4시 </dc:title>
  <dc:creator>ajou2015</dc:creator>
  <cp:lastModifiedBy>ajou</cp:lastModifiedBy>
  <cp:revision>51</cp:revision>
  <dcterms:created xsi:type="dcterms:W3CDTF">2020-02-17T01:24:21Z</dcterms:created>
  <dcterms:modified xsi:type="dcterms:W3CDTF">2024-02-14T08:28:33Z</dcterms:modified>
</cp:coreProperties>
</file>