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7559675" cy="10691813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EADE"/>
    <a:srgbClr val="E800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78"/>
    <p:restoredTop sz="94656"/>
  </p:normalViewPr>
  <p:slideViewPr>
    <p:cSldViewPr snapToGrid="0">
      <p:cViewPr varScale="1">
        <p:scale>
          <a:sx n="70" d="100"/>
          <a:sy n="70" d="100"/>
        </p:scale>
        <p:origin x="328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592762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353038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4014642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913181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4464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709588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878717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857587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419686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867371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723874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041DE-E24B-3047-BD2E-D08E2B12033D}" type="datetimeFigureOut">
              <a:rPr kumimoji="1" lang="ko-Kore-KR" altLang="en-US" smtClean="0"/>
              <a:t>03/19/2025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EE36D-4F97-3249-98E8-79613A5582F6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928120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5960B903-F6EF-A17A-84A6-8E3D8861D4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792163" y="27702"/>
            <a:ext cx="9144000" cy="68400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kumimoji="1" lang="ko-KR" altLang="en-US" sz="32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아주대학교</a:t>
            </a:r>
            <a:r>
              <a:rPr kumimoji="1" lang="en-US" altLang="ko-KR" sz="32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 </a:t>
            </a:r>
            <a:r>
              <a:rPr kumimoji="1" lang="ko-KR" altLang="en-US" sz="3200" b="1" dirty="0" err="1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헌혈안내</a:t>
            </a:r>
            <a:endParaRPr kumimoji="1" lang="ko-Kore-KR" altLang="en-US" sz="3200" b="1" dirty="0">
              <a:solidFill>
                <a:schemeClr val="bg1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318E9A2F-92DA-55BC-92FD-E00AE944B90F}"/>
              </a:ext>
            </a:extLst>
          </p:cNvPr>
          <p:cNvSpPr txBox="1">
            <a:spLocks/>
          </p:cNvSpPr>
          <p:nvPr/>
        </p:nvSpPr>
        <p:spPr>
          <a:xfrm>
            <a:off x="-792163" y="332502"/>
            <a:ext cx="9144000" cy="6840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en-US" altLang="ko-Kore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#</a:t>
            </a:r>
            <a:r>
              <a:rPr kumimoji="1" lang="ko-Kore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뿌듯함</a:t>
            </a:r>
            <a:r>
              <a:rPr kumimoji="1" lang="ko-KR" altLang="en-US" sz="100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 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#</a:t>
            </a:r>
            <a:r>
              <a:rPr kumimoji="1" lang="ko-KR" altLang="en-US" sz="1000" dirty="0" err="1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봉사시간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4</a:t>
            </a:r>
            <a:r>
              <a:rPr kumimoji="1" lang="ko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시간 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#</a:t>
            </a:r>
            <a:r>
              <a:rPr kumimoji="1" lang="ko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혈액검사 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#</a:t>
            </a:r>
            <a:r>
              <a:rPr kumimoji="1" lang="ko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건강관리 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#</a:t>
            </a:r>
            <a:r>
              <a:rPr kumimoji="1" lang="ko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군입대 </a:t>
            </a:r>
            <a:r>
              <a:rPr kumimoji="1" lang="ko-KR" altLang="en-US" sz="1000" dirty="0" err="1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가산점</a:t>
            </a:r>
            <a:r>
              <a:rPr kumimoji="1" lang="ko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 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1</a:t>
            </a:r>
            <a:r>
              <a:rPr kumimoji="1" lang="ko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점 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#</a:t>
            </a:r>
            <a:r>
              <a:rPr kumimoji="1" lang="ko-KR" altLang="en-US" sz="1000" dirty="0" err="1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헌혈기념품</a:t>
            </a:r>
            <a:r>
              <a:rPr kumimoji="1" lang="ko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 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#</a:t>
            </a:r>
            <a:r>
              <a:rPr kumimoji="1" lang="ko-KR" altLang="en-US" sz="1000" dirty="0" err="1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헌혈급식품</a:t>
            </a:r>
            <a:r>
              <a:rPr kumimoji="1" lang="ko-KR" altLang="en-US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 </a:t>
            </a:r>
            <a:r>
              <a:rPr kumimoji="1" lang="en-US" altLang="ko-KR" sz="1000" dirty="0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#</a:t>
            </a:r>
            <a:r>
              <a:rPr kumimoji="1" lang="ko-KR" altLang="en-US" sz="1000" dirty="0" err="1">
                <a:solidFill>
                  <a:schemeClr val="bg1"/>
                </a:solidFill>
                <a:latin typeface="Noto Sans CJK KR Medium" panose="020B0500000000000000" pitchFamily="34" charset="-128"/>
                <a:ea typeface="Noto Sans CJK KR Medium" panose="020B0500000000000000" pitchFamily="34" charset="-128"/>
              </a:rPr>
              <a:t>헌혈증서</a:t>
            </a:r>
            <a:endParaRPr kumimoji="1" lang="ko-Kore-KR" altLang="en-US" sz="1000" dirty="0">
              <a:solidFill>
                <a:schemeClr val="bg1"/>
              </a:solidFill>
              <a:latin typeface="Noto Sans CJK KR Medium" panose="020B0500000000000000" pitchFamily="34" charset="-128"/>
              <a:ea typeface="Noto Sans CJK KR Medium" panose="020B0500000000000000" pitchFamily="34" charset="-128"/>
            </a:endParaRPr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4772A1E3-62FA-776B-CE6E-772EFE4A770D}"/>
              </a:ext>
            </a:extLst>
          </p:cNvPr>
          <p:cNvSpPr txBox="1">
            <a:spLocks/>
          </p:cNvSpPr>
          <p:nvPr/>
        </p:nvSpPr>
        <p:spPr>
          <a:xfrm>
            <a:off x="542861" y="2715768"/>
            <a:ext cx="856171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5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날  짜</a:t>
            </a:r>
            <a:endParaRPr kumimoji="1" lang="ko-Kore-KR" altLang="en-US" sz="1500" b="1" dirty="0">
              <a:solidFill>
                <a:schemeClr val="bg1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C36DAB33-77E8-9D8A-C7D7-D169D69FAB9D}"/>
              </a:ext>
            </a:extLst>
          </p:cNvPr>
          <p:cNvSpPr txBox="1">
            <a:spLocks/>
          </p:cNvSpPr>
          <p:nvPr/>
        </p:nvSpPr>
        <p:spPr>
          <a:xfrm>
            <a:off x="542861" y="3209544"/>
            <a:ext cx="856171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5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장  소</a:t>
            </a:r>
            <a:endParaRPr kumimoji="1" lang="ko-Kore-KR" altLang="en-US" sz="1500" b="1" dirty="0">
              <a:solidFill>
                <a:schemeClr val="bg1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01734D1F-D001-DB4E-6A66-B43D12CF9926}"/>
              </a:ext>
            </a:extLst>
          </p:cNvPr>
          <p:cNvSpPr txBox="1">
            <a:spLocks/>
          </p:cNvSpPr>
          <p:nvPr/>
        </p:nvSpPr>
        <p:spPr>
          <a:xfrm>
            <a:off x="542861" y="3712464"/>
            <a:ext cx="856171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5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시 </a:t>
            </a:r>
            <a:r>
              <a:rPr kumimoji="1" lang="en-US" altLang="ko-KR" sz="15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 </a:t>
            </a:r>
            <a:r>
              <a:rPr kumimoji="1" lang="ko-KR" altLang="en-US" sz="15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간</a:t>
            </a:r>
            <a:endParaRPr kumimoji="1" lang="ko-Kore-KR" altLang="en-US" sz="1500" b="1" dirty="0">
              <a:solidFill>
                <a:schemeClr val="bg1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10" name="제목 1">
            <a:extLst>
              <a:ext uri="{FF2B5EF4-FFF2-40B4-BE49-F238E27FC236}">
                <a16:creationId xmlns:a16="http://schemas.microsoft.com/office/drawing/2014/main" id="{BD63F5B4-0913-3F46-5000-4E9CB936CCEF}"/>
              </a:ext>
            </a:extLst>
          </p:cNvPr>
          <p:cNvSpPr txBox="1">
            <a:spLocks/>
          </p:cNvSpPr>
          <p:nvPr/>
        </p:nvSpPr>
        <p:spPr>
          <a:xfrm>
            <a:off x="3722507" y="3716026"/>
            <a:ext cx="1025202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5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점심시간</a:t>
            </a:r>
            <a:endParaRPr kumimoji="1" lang="ko-Kore-KR" altLang="en-US" sz="1500" b="1" dirty="0">
              <a:solidFill>
                <a:srgbClr val="FF0000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92468632-5B20-C181-EEB0-EA6F33C33EB9}"/>
              </a:ext>
            </a:extLst>
          </p:cNvPr>
          <p:cNvSpPr txBox="1">
            <a:spLocks/>
          </p:cNvSpPr>
          <p:nvPr/>
        </p:nvSpPr>
        <p:spPr>
          <a:xfrm>
            <a:off x="1521133" y="2734056"/>
            <a:ext cx="2374075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kumimoji="1" lang="en-US" altLang="ko-KR" sz="1900" b="1" dirty="0">
                <a:latin typeface="Noto Sans CJK KR" panose="020B0500000000000000" pitchFamily="34" charset="-128"/>
                <a:ea typeface="Noto Sans CJK KR" panose="020B0500000000000000" pitchFamily="34" charset="-128"/>
              </a:rPr>
              <a:t>2025. 3. 19(</a:t>
            </a:r>
            <a:r>
              <a:rPr kumimoji="1" lang="ko-KR" altLang="en-US" sz="1900" b="1" dirty="0">
                <a:latin typeface="Noto Sans CJK KR" panose="020B0500000000000000" pitchFamily="34" charset="-128"/>
                <a:ea typeface="Noto Sans CJK KR" panose="020B0500000000000000" pitchFamily="34" charset="-128"/>
              </a:rPr>
              <a:t>수</a:t>
            </a:r>
            <a:r>
              <a:rPr kumimoji="1" lang="en-US" altLang="ko-KR" sz="1900" b="1" dirty="0">
                <a:latin typeface="Noto Sans CJK KR" panose="020B0500000000000000" pitchFamily="34" charset="-128"/>
                <a:ea typeface="Noto Sans CJK KR" panose="020B0500000000000000" pitchFamily="34" charset="-128"/>
              </a:rPr>
              <a:t>)</a:t>
            </a:r>
            <a:endParaRPr kumimoji="1" lang="ko-Kore-KR" altLang="en-US" sz="1900" b="1" dirty="0"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82AB4482-9150-A0D3-F498-29F69F9B7099}"/>
              </a:ext>
            </a:extLst>
          </p:cNvPr>
          <p:cNvSpPr txBox="1">
            <a:spLocks/>
          </p:cNvSpPr>
          <p:nvPr/>
        </p:nvSpPr>
        <p:spPr>
          <a:xfrm>
            <a:off x="1489187" y="3226543"/>
            <a:ext cx="4842955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kumimoji="1" lang="ko-KR" altLang="en-US" sz="1850" b="1" dirty="0">
                <a:latin typeface="Noto Sans CJK KR" panose="020B0500000000000000" pitchFamily="34" charset="-128"/>
                <a:ea typeface="Noto Sans CJK KR" panose="020B0500000000000000" pitchFamily="34" charset="-128"/>
              </a:rPr>
              <a:t>성호관</a:t>
            </a:r>
            <a:r>
              <a:rPr kumimoji="1" lang="en-US" altLang="ko-KR" sz="1850" b="1" dirty="0">
                <a:latin typeface="Noto Sans CJK KR" panose="020B0500000000000000" pitchFamily="34" charset="-128"/>
                <a:ea typeface="Noto Sans CJK KR" panose="020B0500000000000000" pitchFamily="34" charset="-128"/>
              </a:rPr>
              <a:t>-</a:t>
            </a:r>
            <a:r>
              <a:rPr kumimoji="1" lang="ko-KR" altLang="en-US" sz="1850" b="1" dirty="0">
                <a:latin typeface="Noto Sans CJK KR" panose="020B0500000000000000" pitchFamily="34" charset="-128"/>
                <a:ea typeface="Noto Sans CJK KR" panose="020B0500000000000000" pitchFamily="34" charset="-128"/>
              </a:rPr>
              <a:t>원천관 옆 헌혈버스</a:t>
            </a:r>
            <a:endParaRPr kumimoji="1" lang="ko-Kore-KR" altLang="en-US" sz="1850" b="1" dirty="0"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15" name="제목 1">
            <a:extLst>
              <a:ext uri="{FF2B5EF4-FFF2-40B4-BE49-F238E27FC236}">
                <a16:creationId xmlns:a16="http://schemas.microsoft.com/office/drawing/2014/main" id="{6C484B4A-4FCF-CE88-62B6-12A88B889B32}"/>
              </a:ext>
            </a:extLst>
          </p:cNvPr>
          <p:cNvSpPr txBox="1">
            <a:spLocks/>
          </p:cNvSpPr>
          <p:nvPr/>
        </p:nvSpPr>
        <p:spPr>
          <a:xfrm>
            <a:off x="1493837" y="3739896"/>
            <a:ext cx="1782763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kumimoji="1" lang="en-US" altLang="en-US" sz="1900" b="1" dirty="0">
                <a:latin typeface="Noto Sans CJK KR" panose="020B0500000000000000" pitchFamily="34" charset="-128"/>
                <a:ea typeface="Noto Sans CJK KR" panose="020B0500000000000000" pitchFamily="34" charset="-128"/>
              </a:rPr>
              <a:t>09:30~16:30</a:t>
            </a:r>
            <a:endParaRPr kumimoji="1" lang="ko-Kore-KR" altLang="en-US" sz="1900" b="1" dirty="0"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16" name="제목 1">
            <a:extLst>
              <a:ext uri="{FF2B5EF4-FFF2-40B4-BE49-F238E27FC236}">
                <a16:creationId xmlns:a16="http://schemas.microsoft.com/office/drawing/2014/main" id="{91A3B3CB-775D-F562-6D58-05DC5151B2C2}"/>
              </a:ext>
            </a:extLst>
          </p:cNvPr>
          <p:cNvSpPr txBox="1">
            <a:spLocks/>
          </p:cNvSpPr>
          <p:nvPr/>
        </p:nvSpPr>
        <p:spPr>
          <a:xfrm>
            <a:off x="4703381" y="3739896"/>
            <a:ext cx="1727899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kumimoji="1" lang="en-US" altLang="ko-KR" sz="19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12:00~13:00</a:t>
            </a:r>
            <a:r>
              <a:rPr kumimoji="1" lang="en-US" altLang="ko-KR" sz="1900" b="1" dirty="0">
                <a:latin typeface="Noto Sans CJK KR" panose="020B0500000000000000" pitchFamily="34" charset="-128"/>
                <a:ea typeface="Noto Sans CJK KR" panose="020B0500000000000000" pitchFamily="34" charset="-128"/>
              </a:rPr>
              <a:t> </a:t>
            </a:r>
            <a:endParaRPr kumimoji="1" lang="ko-Kore-KR" altLang="en-US" sz="1900" b="1" dirty="0"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17" name="제목 1">
            <a:extLst>
              <a:ext uri="{FF2B5EF4-FFF2-40B4-BE49-F238E27FC236}">
                <a16:creationId xmlns:a16="http://schemas.microsoft.com/office/drawing/2014/main" id="{55F977F3-EF6B-151F-E4B2-083C46E943CF}"/>
              </a:ext>
            </a:extLst>
          </p:cNvPr>
          <p:cNvSpPr txBox="1">
            <a:spLocks/>
          </p:cNvSpPr>
          <p:nvPr/>
        </p:nvSpPr>
        <p:spPr>
          <a:xfrm>
            <a:off x="2592799" y="4430503"/>
            <a:ext cx="2374075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1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준비물</a:t>
            </a:r>
            <a:endParaRPr kumimoji="1" lang="ko-Kore-KR" altLang="en-US" sz="1100" b="1" dirty="0">
              <a:solidFill>
                <a:schemeClr val="bg1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2082AA79-1EA8-7D70-1547-0A4DD826CCD2}"/>
              </a:ext>
            </a:extLst>
          </p:cNvPr>
          <p:cNvSpPr txBox="1">
            <a:spLocks/>
          </p:cNvSpPr>
          <p:nvPr/>
        </p:nvSpPr>
        <p:spPr>
          <a:xfrm>
            <a:off x="2592799" y="6286735"/>
            <a:ext cx="2374075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1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헌혈 기념품 </a:t>
            </a:r>
            <a:r>
              <a:rPr kumimoji="1" lang="en-US" altLang="ko-KR" sz="11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(</a:t>
            </a:r>
            <a:r>
              <a:rPr kumimoji="1" lang="ko-KR" altLang="en-US" sz="11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예시</a:t>
            </a:r>
            <a:r>
              <a:rPr kumimoji="1" lang="en-US" altLang="ko-KR" sz="11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)</a:t>
            </a:r>
            <a:endParaRPr kumimoji="1" lang="ko-Kore-KR" altLang="en-US" sz="1100" b="1" dirty="0">
              <a:solidFill>
                <a:schemeClr val="bg1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DFFBA554-C075-3621-66A3-99AFAB04F09B}"/>
              </a:ext>
            </a:extLst>
          </p:cNvPr>
          <p:cNvSpPr txBox="1">
            <a:spLocks/>
          </p:cNvSpPr>
          <p:nvPr/>
        </p:nvSpPr>
        <p:spPr>
          <a:xfrm>
            <a:off x="621792" y="4890260"/>
            <a:ext cx="2112264" cy="60450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신분증 지참</a:t>
            </a:r>
            <a:endParaRPr kumimoji="1" lang="en-US" altLang="ko-KR" sz="1100" b="1" dirty="0">
              <a:solidFill>
                <a:srgbClr val="C00000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  <a:p>
            <a:pPr>
              <a:lnSpc>
                <a:spcPct val="100000"/>
              </a:lnSpc>
            </a:pP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(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주민등록증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 운전면허증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</a:t>
            </a:r>
          </a:p>
          <a:p>
            <a:pPr>
              <a:lnSpc>
                <a:spcPct val="100000"/>
              </a:lnSpc>
            </a:pP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여권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 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모바일신분증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 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모바일학생증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)</a:t>
            </a:r>
          </a:p>
        </p:txBody>
      </p:sp>
      <p:sp>
        <p:nvSpPr>
          <p:cNvPr id="20" name="제목 1">
            <a:extLst>
              <a:ext uri="{FF2B5EF4-FFF2-40B4-BE49-F238E27FC236}">
                <a16:creationId xmlns:a16="http://schemas.microsoft.com/office/drawing/2014/main" id="{56A818C5-5A76-8E47-CCBF-ADEADFF3E37E}"/>
              </a:ext>
            </a:extLst>
          </p:cNvPr>
          <p:cNvSpPr txBox="1">
            <a:spLocks/>
          </p:cNvSpPr>
          <p:nvPr/>
        </p:nvSpPr>
        <p:spPr>
          <a:xfrm>
            <a:off x="2724404" y="4952511"/>
            <a:ext cx="2112264" cy="60450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충분한 잠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 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아침식사 필수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</a:t>
            </a:r>
          </a:p>
          <a:p>
            <a:pPr>
              <a:lnSpc>
                <a:spcPct val="100000"/>
              </a:lnSpc>
            </a:pP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내시경 및 해외여행 입국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4</a:t>
            </a:r>
            <a:r>
              <a:rPr kumimoji="1" lang="ko-KR" altLang="en-US" sz="1100" b="1" dirty="0" err="1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주후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</a:t>
            </a:r>
          </a:p>
          <a:p>
            <a:pPr>
              <a:lnSpc>
                <a:spcPct val="100000"/>
              </a:lnSpc>
            </a:pPr>
            <a:r>
              <a:rPr kumimoji="1" lang="ko-KR" altLang="en-US" sz="1100" b="1" dirty="0" err="1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눈썹문신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 후 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6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개월 후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</a:t>
            </a:r>
          </a:p>
          <a:p>
            <a:pPr>
              <a:lnSpc>
                <a:spcPct val="100000"/>
              </a:lnSpc>
            </a:pP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항생제 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7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일 후 가능</a:t>
            </a:r>
          </a:p>
        </p:txBody>
      </p:sp>
      <p:sp>
        <p:nvSpPr>
          <p:cNvPr id="21" name="제목 1">
            <a:extLst>
              <a:ext uri="{FF2B5EF4-FFF2-40B4-BE49-F238E27FC236}">
                <a16:creationId xmlns:a16="http://schemas.microsoft.com/office/drawing/2014/main" id="{20B954DA-1F06-3CC9-3C1C-46920EA35464}"/>
              </a:ext>
            </a:extLst>
          </p:cNvPr>
          <p:cNvSpPr txBox="1">
            <a:spLocks/>
          </p:cNvSpPr>
          <p:nvPr/>
        </p:nvSpPr>
        <p:spPr>
          <a:xfrm>
            <a:off x="4846320" y="4913962"/>
            <a:ext cx="2112264" cy="3702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100" b="1" dirty="0" err="1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전자문진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 실시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(3</a:t>
            </a:r>
            <a:r>
              <a:rPr kumimoji="1" lang="ko-KR" altLang="en-US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일간 유효</a:t>
            </a: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)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6B1EE0D6-ABC7-E004-0013-61D13330B645}"/>
              </a:ext>
            </a:extLst>
          </p:cNvPr>
          <p:cNvGrpSpPr/>
          <p:nvPr/>
        </p:nvGrpSpPr>
        <p:grpSpPr>
          <a:xfrm>
            <a:off x="542861" y="6666403"/>
            <a:ext cx="3276664" cy="216000"/>
            <a:chOff x="909100" y="6358719"/>
            <a:chExt cx="1531186" cy="216000"/>
          </a:xfrm>
        </p:grpSpPr>
        <p:sp>
          <p:nvSpPr>
            <p:cNvPr id="22" name="모서리가 둥근 직사각형 21">
              <a:extLst>
                <a:ext uri="{FF2B5EF4-FFF2-40B4-BE49-F238E27FC236}">
                  <a16:creationId xmlns:a16="http://schemas.microsoft.com/office/drawing/2014/main" id="{F94B62A2-13A3-D791-7C39-434F5CCB5C3D}"/>
                </a:ext>
              </a:extLst>
            </p:cNvPr>
            <p:cNvSpPr/>
            <p:nvPr/>
          </p:nvSpPr>
          <p:spPr>
            <a:xfrm>
              <a:off x="974725" y="6358719"/>
              <a:ext cx="1385414" cy="216000"/>
            </a:xfrm>
            <a:custGeom>
              <a:avLst/>
              <a:gdLst>
                <a:gd name="connsiteX0" fmla="*/ 0 w 1560259"/>
                <a:gd name="connsiteY0" fmla="*/ 40951 h 245699"/>
                <a:gd name="connsiteX1" fmla="*/ 40951 w 1560259"/>
                <a:gd name="connsiteY1" fmla="*/ 0 h 245699"/>
                <a:gd name="connsiteX2" fmla="*/ 1519308 w 1560259"/>
                <a:gd name="connsiteY2" fmla="*/ 0 h 245699"/>
                <a:gd name="connsiteX3" fmla="*/ 1560259 w 1560259"/>
                <a:gd name="connsiteY3" fmla="*/ 40951 h 245699"/>
                <a:gd name="connsiteX4" fmla="*/ 1560259 w 1560259"/>
                <a:gd name="connsiteY4" fmla="*/ 204748 h 245699"/>
                <a:gd name="connsiteX5" fmla="*/ 1519308 w 1560259"/>
                <a:gd name="connsiteY5" fmla="*/ 245699 h 245699"/>
                <a:gd name="connsiteX6" fmla="*/ 40951 w 1560259"/>
                <a:gd name="connsiteY6" fmla="*/ 245699 h 245699"/>
                <a:gd name="connsiteX7" fmla="*/ 0 w 1560259"/>
                <a:gd name="connsiteY7" fmla="*/ 204748 h 245699"/>
                <a:gd name="connsiteX8" fmla="*/ 0 w 1560259"/>
                <a:gd name="connsiteY8" fmla="*/ 40951 h 245699"/>
                <a:gd name="connsiteX0" fmla="*/ 0 w 1560259"/>
                <a:gd name="connsiteY0" fmla="*/ 40951 h 245699"/>
                <a:gd name="connsiteX1" fmla="*/ 40951 w 1560259"/>
                <a:gd name="connsiteY1" fmla="*/ 0 h 245699"/>
                <a:gd name="connsiteX2" fmla="*/ 1519308 w 1560259"/>
                <a:gd name="connsiteY2" fmla="*/ 0 h 245699"/>
                <a:gd name="connsiteX3" fmla="*/ 1560259 w 1560259"/>
                <a:gd name="connsiteY3" fmla="*/ 40951 h 245699"/>
                <a:gd name="connsiteX4" fmla="*/ 1560259 w 1560259"/>
                <a:gd name="connsiteY4" fmla="*/ 204748 h 245699"/>
                <a:gd name="connsiteX5" fmla="*/ 1519308 w 1560259"/>
                <a:gd name="connsiteY5" fmla="*/ 245699 h 245699"/>
                <a:gd name="connsiteX6" fmla="*/ 40951 w 1560259"/>
                <a:gd name="connsiteY6" fmla="*/ 245699 h 245699"/>
                <a:gd name="connsiteX7" fmla="*/ 0 w 1560259"/>
                <a:gd name="connsiteY7" fmla="*/ 204748 h 245699"/>
                <a:gd name="connsiteX8" fmla="*/ 0 w 1560259"/>
                <a:gd name="connsiteY8" fmla="*/ 40951 h 24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0259" h="245699">
                  <a:moveTo>
                    <a:pt x="0" y="40951"/>
                  </a:moveTo>
                  <a:cubicBezTo>
                    <a:pt x="0" y="18334"/>
                    <a:pt x="18334" y="0"/>
                    <a:pt x="40951" y="0"/>
                  </a:cubicBezTo>
                  <a:lnTo>
                    <a:pt x="1519308" y="0"/>
                  </a:lnTo>
                  <a:cubicBezTo>
                    <a:pt x="1541925" y="0"/>
                    <a:pt x="1560259" y="18334"/>
                    <a:pt x="1560259" y="40951"/>
                  </a:cubicBezTo>
                  <a:lnTo>
                    <a:pt x="1560259" y="204748"/>
                  </a:lnTo>
                  <a:cubicBezTo>
                    <a:pt x="1560259" y="227365"/>
                    <a:pt x="1541925" y="245699"/>
                    <a:pt x="1519308" y="245699"/>
                  </a:cubicBezTo>
                  <a:lnTo>
                    <a:pt x="40951" y="245699"/>
                  </a:lnTo>
                  <a:cubicBezTo>
                    <a:pt x="18334" y="245699"/>
                    <a:pt x="0" y="227365"/>
                    <a:pt x="0" y="204748"/>
                  </a:cubicBezTo>
                  <a:cubicBezTo>
                    <a:pt x="12700" y="42199"/>
                    <a:pt x="0" y="95550"/>
                    <a:pt x="0" y="40951"/>
                  </a:cubicBezTo>
                  <a:close/>
                </a:path>
              </a:pathLst>
            </a:cu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 dirty="0"/>
            </a:p>
          </p:txBody>
        </p: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0003127F-D110-BC39-8B25-D1640249D7CB}"/>
                </a:ext>
              </a:extLst>
            </p:cNvPr>
            <p:cNvSpPr/>
            <p:nvPr/>
          </p:nvSpPr>
          <p:spPr>
            <a:xfrm>
              <a:off x="909100" y="6358719"/>
              <a:ext cx="215422" cy="215422"/>
            </a:xfrm>
            <a:prstGeom prst="ellipse">
              <a:avLst/>
            </a:pr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/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010DA82F-F89E-F84C-D1E6-E44F45842791}"/>
                </a:ext>
              </a:extLst>
            </p:cNvPr>
            <p:cNvSpPr/>
            <p:nvPr/>
          </p:nvSpPr>
          <p:spPr>
            <a:xfrm>
              <a:off x="2224864" y="6358719"/>
              <a:ext cx="215422" cy="215422"/>
            </a:xfrm>
            <a:prstGeom prst="ellipse">
              <a:avLst/>
            </a:pr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/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A4E64400-1226-D10C-17BF-3EA926633207}"/>
              </a:ext>
            </a:extLst>
          </p:cNvPr>
          <p:cNvGrpSpPr/>
          <p:nvPr/>
        </p:nvGrpSpPr>
        <p:grpSpPr>
          <a:xfrm>
            <a:off x="4426512" y="6666403"/>
            <a:ext cx="2936573" cy="216000"/>
            <a:chOff x="909100" y="6358719"/>
            <a:chExt cx="3056549" cy="216000"/>
          </a:xfrm>
        </p:grpSpPr>
        <p:sp>
          <p:nvSpPr>
            <p:cNvPr id="34" name="모서리가 둥근 직사각형 21">
              <a:extLst>
                <a:ext uri="{FF2B5EF4-FFF2-40B4-BE49-F238E27FC236}">
                  <a16:creationId xmlns:a16="http://schemas.microsoft.com/office/drawing/2014/main" id="{571C1D1F-E47E-0A71-3EFC-1B3281C7370C}"/>
                </a:ext>
              </a:extLst>
            </p:cNvPr>
            <p:cNvSpPr/>
            <p:nvPr/>
          </p:nvSpPr>
          <p:spPr>
            <a:xfrm>
              <a:off x="974724" y="6358719"/>
              <a:ext cx="2889195" cy="216000"/>
            </a:xfrm>
            <a:custGeom>
              <a:avLst/>
              <a:gdLst>
                <a:gd name="connsiteX0" fmla="*/ 0 w 1560259"/>
                <a:gd name="connsiteY0" fmla="*/ 40951 h 245699"/>
                <a:gd name="connsiteX1" fmla="*/ 40951 w 1560259"/>
                <a:gd name="connsiteY1" fmla="*/ 0 h 245699"/>
                <a:gd name="connsiteX2" fmla="*/ 1519308 w 1560259"/>
                <a:gd name="connsiteY2" fmla="*/ 0 h 245699"/>
                <a:gd name="connsiteX3" fmla="*/ 1560259 w 1560259"/>
                <a:gd name="connsiteY3" fmla="*/ 40951 h 245699"/>
                <a:gd name="connsiteX4" fmla="*/ 1560259 w 1560259"/>
                <a:gd name="connsiteY4" fmla="*/ 204748 h 245699"/>
                <a:gd name="connsiteX5" fmla="*/ 1519308 w 1560259"/>
                <a:gd name="connsiteY5" fmla="*/ 245699 h 245699"/>
                <a:gd name="connsiteX6" fmla="*/ 40951 w 1560259"/>
                <a:gd name="connsiteY6" fmla="*/ 245699 h 245699"/>
                <a:gd name="connsiteX7" fmla="*/ 0 w 1560259"/>
                <a:gd name="connsiteY7" fmla="*/ 204748 h 245699"/>
                <a:gd name="connsiteX8" fmla="*/ 0 w 1560259"/>
                <a:gd name="connsiteY8" fmla="*/ 40951 h 245699"/>
                <a:gd name="connsiteX0" fmla="*/ 0 w 1560259"/>
                <a:gd name="connsiteY0" fmla="*/ 40951 h 245699"/>
                <a:gd name="connsiteX1" fmla="*/ 40951 w 1560259"/>
                <a:gd name="connsiteY1" fmla="*/ 0 h 245699"/>
                <a:gd name="connsiteX2" fmla="*/ 1519308 w 1560259"/>
                <a:gd name="connsiteY2" fmla="*/ 0 h 245699"/>
                <a:gd name="connsiteX3" fmla="*/ 1560259 w 1560259"/>
                <a:gd name="connsiteY3" fmla="*/ 40951 h 245699"/>
                <a:gd name="connsiteX4" fmla="*/ 1560259 w 1560259"/>
                <a:gd name="connsiteY4" fmla="*/ 204748 h 245699"/>
                <a:gd name="connsiteX5" fmla="*/ 1519308 w 1560259"/>
                <a:gd name="connsiteY5" fmla="*/ 245699 h 245699"/>
                <a:gd name="connsiteX6" fmla="*/ 40951 w 1560259"/>
                <a:gd name="connsiteY6" fmla="*/ 245699 h 245699"/>
                <a:gd name="connsiteX7" fmla="*/ 0 w 1560259"/>
                <a:gd name="connsiteY7" fmla="*/ 204748 h 245699"/>
                <a:gd name="connsiteX8" fmla="*/ 0 w 1560259"/>
                <a:gd name="connsiteY8" fmla="*/ 40951 h 24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0259" h="245699">
                  <a:moveTo>
                    <a:pt x="0" y="40951"/>
                  </a:moveTo>
                  <a:cubicBezTo>
                    <a:pt x="0" y="18334"/>
                    <a:pt x="18334" y="0"/>
                    <a:pt x="40951" y="0"/>
                  </a:cubicBezTo>
                  <a:lnTo>
                    <a:pt x="1519308" y="0"/>
                  </a:lnTo>
                  <a:cubicBezTo>
                    <a:pt x="1541925" y="0"/>
                    <a:pt x="1560259" y="18334"/>
                    <a:pt x="1560259" y="40951"/>
                  </a:cubicBezTo>
                  <a:lnTo>
                    <a:pt x="1560259" y="204748"/>
                  </a:lnTo>
                  <a:cubicBezTo>
                    <a:pt x="1560259" y="227365"/>
                    <a:pt x="1541925" y="245699"/>
                    <a:pt x="1519308" y="245699"/>
                  </a:cubicBezTo>
                  <a:lnTo>
                    <a:pt x="40951" y="245699"/>
                  </a:lnTo>
                  <a:cubicBezTo>
                    <a:pt x="18334" y="245699"/>
                    <a:pt x="0" y="227365"/>
                    <a:pt x="0" y="204748"/>
                  </a:cubicBezTo>
                  <a:cubicBezTo>
                    <a:pt x="12700" y="42199"/>
                    <a:pt x="0" y="95550"/>
                    <a:pt x="0" y="40951"/>
                  </a:cubicBezTo>
                  <a:close/>
                </a:path>
              </a:pathLst>
            </a:cu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 dirty="0"/>
            </a:p>
          </p:txBody>
        </p:sp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3FFA6579-D8F9-73F2-8A78-265009664E74}"/>
                </a:ext>
              </a:extLst>
            </p:cNvPr>
            <p:cNvSpPr/>
            <p:nvPr/>
          </p:nvSpPr>
          <p:spPr>
            <a:xfrm>
              <a:off x="909100" y="6358719"/>
              <a:ext cx="215422" cy="215422"/>
            </a:xfrm>
            <a:prstGeom prst="ellipse">
              <a:avLst/>
            </a:pr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/>
            </a:p>
          </p:txBody>
        </p: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FA03B020-E599-F25D-EF03-6332518C8DAE}"/>
                </a:ext>
              </a:extLst>
            </p:cNvPr>
            <p:cNvSpPr/>
            <p:nvPr/>
          </p:nvSpPr>
          <p:spPr>
            <a:xfrm>
              <a:off x="3750227" y="6358719"/>
              <a:ext cx="215422" cy="215422"/>
            </a:xfrm>
            <a:prstGeom prst="ellipse">
              <a:avLst/>
            </a:pr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 dirty="0"/>
            </a:p>
          </p:txBody>
        </p:sp>
      </p:grpSp>
      <p:cxnSp>
        <p:nvCxnSpPr>
          <p:cNvPr id="42" name="직선 연결선[R] 41">
            <a:extLst>
              <a:ext uri="{FF2B5EF4-FFF2-40B4-BE49-F238E27FC236}">
                <a16:creationId xmlns:a16="http://schemas.microsoft.com/office/drawing/2014/main" id="{78651FCE-80D2-D4B6-E4E9-568EE88C1372}"/>
              </a:ext>
            </a:extLst>
          </p:cNvPr>
          <p:cNvCxnSpPr/>
          <p:nvPr/>
        </p:nvCxnSpPr>
        <p:spPr>
          <a:xfrm>
            <a:off x="2734056" y="4815840"/>
            <a:ext cx="0" cy="119888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[R] 42">
            <a:extLst>
              <a:ext uri="{FF2B5EF4-FFF2-40B4-BE49-F238E27FC236}">
                <a16:creationId xmlns:a16="http://schemas.microsoft.com/office/drawing/2014/main" id="{75CF17EB-4B8A-18C7-5E8F-B754444DE46A}"/>
              </a:ext>
            </a:extLst>
          </p:cNvPr>
          <p:cNvCxnSpPr/>
          <p:nvPr/>
        </p:nvCxnSpPr>
        <p:spPr>
          <a:xfrm>
            <a:off x="4827016" y="4815840"/>
            <a:ext cx="0" cy="119888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[R] 43">
            <a:extLst>
              <a:ext uri="{FF2B5EF4-FFF2-40B4-BE49-F238E27FC236}">
                <a16:creationId xmlns:a16="http://schemas.microsoft.com/office/drawing/2014/main" id="{463332D6-E0F9-E02B-8D65-33AA6CDA98E8}"/>
              </a:ext>
            </a:extLst>
          </p:cNvPr>
          <p:cNvCxnSpPr>
            <a:cxnSpLocks/>
          </p:cNvCxnSpPr>
          <p:nvPr/>
        </p:nvCxnSpPr>
        <p:spPr>
          <a:xfrm>
            <a:off x="4024108" y="6916537"/>
            <a:ext cx="0" cy="217932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[R] 51">
            <a:extLst>
              <a:ext uri="{FF2B5EF4-FFF2-40B4-BE49-F238E27FC236}">
                <a16:creationId xmlns:a16="http://schemas.microsoft.com/office/drawing/2014/main" id="{14C606B0-5BE6-7697-BF45-4CCEE3A21877}"/>
              </a:ext>
            </a:extLst>
          </p:cNvPr>
          <p:cNvCxnSpPr>
            <a:cxnSpLocks/>
          </p:cNvCxnSpPr>
          <p:nvPr/>
        </p:nvCxnSpPr>
        <p:spPr>
          <a:xfrm flipH="1">
            <a:off x="2677951" y="8174990"/>
            <a:ext cx="1465561" cy="0"/>
          </a:xfrm>
          <a:prstGeom prst="line">
            <a:avLst/>
          </a:prstGeom>
          <a:ln w="635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[R] 60">
            <a:extLst>
              <a:ext uri="{FF2B5EF4-FFF2-40B4-BE49-F238E27FC236}">
                <a16:creationId xmlns:a16="http://schemas.microsoft.com/office/drawing/2014/main" id="{6B3AA10A-6193-B64C-F3C4-F3EEE26B28D3}"/>
              </a:ext>
            </a:extLst>
          </p:cNvPr>
          <p:cNvCxnSpPr>
            <a:cxnSpLocks/>
          </p:cNvCxnSpPr>
          <p:nvPr/>
        </p:nvCxnSpPr>
        <p:spPr>
          <a:xfrm flipH="1">
            <a:off x="608486" y="9342756"/>
            <a:ext cx="6408010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제목 1">
            <a:extLst>
              <a:ext uri="{FF2B5EF4-FFF2-40B4-BE49-F238E27FC236}">
                <a16:creationId xmlns:a16="http://schemas.microsoft.com/office/drawing/2014/main" id="{6A836F06-FC42-9BEB-B227-04BCFD3FA27C}"/>
              </a:ext>
            </a:extLst>
          </p:cNvPr>
          <p:cNvSpPr txBox="1">
            <a:spLocks/>
          </p:cNvSpPr>
          <p:nvPr/>
        </p:nvSpPr>
        <p:spPr>
          <a:xfrm>
            <a:off x="491487" y="9400675"/>
            <a:ext cx="5955536" cy="5827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71450" indent="-171450" algn="l">
              <a:lnSpc>
                <a:spcPct val="110000"/>
              </a:lnSpc>
              <a:buFontTx/>
              <a:buChar char="-"/>
            </a:pP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‘A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항목 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1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개 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+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 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B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항목  중 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1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개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’ 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또는 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‘B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항목 중 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2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개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＇</a:t>
            </a:r>
          </a:p>
          <a:p>
            <a:pPr marL="171450" indent="-171450" algn="l">
              <a:lnSpc>
                <a:spcPct val="110000"/>
              </a:lnSpc>
              <a:buFontTx/>
              <a:buChar char="-"/>
            </a:pP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기념품 없이 </a:t>
            </a:r>
            <a:r>
              <a:rPr kumimoji="1" lang="ko-KR" altLang="en-US" sz="1000" b="1" dirty="0" err="1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기부권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 선택 가능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(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기념품 금액만큼 기부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, </a:t>
            </a:r>
            <a:r>
              <a:rPr kumimoji="1" lang="ko-KR" altLang="en-US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연말소득공제 가능</a:t>
            </a:r>
            <a:r>
              <a:rPr kumimoji="1" lang="en-US" altLang="ko-KR" sz="10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)</a:t>
            </a:r>
          </a:p>
          <a:p>
            <a:pPr algn="l">
              <a:lnSpc>
                <a:spcPct val="110000"/>
              </a:lnSpc>
            </a:pPr>
            <a:r>
              <a:rPr kumimoji="1" lang="en-US" altLang="ko-KR" sz="1000" b="1" dirty="0">
                <a:solidFill>
                  <a:schemeClr val="bg2">
                    <a:lumMod val="50000"/>
                  </a:schemeClr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-  </a:t>
            </a:r>
            <a:r>
              <a:rPr kumimoji="1" lang="ko-KR" altLang="en-US" sz="1000" b="1" dirty="0">
                <a:solidFill>
                  <a:schemeClr val="bg2">
                    <a:lumMod val="50000"/>
                  </a:schemeClr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품목은 변경될 수 있습니다</a:t>
            </a:r>
            <a:r>
              <a:rPr kumimoji="1" lang="en-US" altLang="ko-KR" sz="1000" b="1" dirty="0">
                <a:solidFill>
                  <a:schemeClr val="bg2">
                    <a:lumMod val="50000"/>
                  </a:schemeClr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.</a:t>
            </a:r>
            <a:r>
              <a:rPr kumimoji="1" lang="ko-KR" altLang="en-US" sz="1000" b="1" dirty="0">
                <a:solidFill>
                  <a:schemeClr val="bg2">
                    <a:lumMod val="50000"/>
                  </a:schemeClr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 </a:t>
            </a:r>
            <a:r>
              <a:rPr kumimoji="1" lang="en-US" altLang="ko-KR" sz="1000" b="1" dirty="0">
                <a:solidFill>
                  <a:schemeClr val="bg2">
                    <a:lumMod val="50000"/>
                  </a:schemeClr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(</a:t>
            </a:r>
            <a:r>
              <a:rPr kumimoji="1" lang="ko-KR" altLang="en-US" sz="1000" b="1" dirty="0">
                <a:solidFill>
                  <a:schemeClr val="bg2">
                    <a:lumMod val="50000"/>
                  </a:schemeClr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재고 소진시까지</a:t>
            </a:r>
            <a:r>
              <a:rPr kumimoji="1" lang="en-US" altLang="ko-KR" sz="1200" b="1" dirty="0">
                <a:solidFill>
                  <a:schemeClr val="bg2">
                    <a:lumMod val="50000"/>
                  </a:schemeClr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)</a:t>
            </a:r>
            <a:endParaRPr kumimoji="1" lang="ko-Kore-KR" altLang="en-US" sz="1200" b="1" dirty="0">
              <a:solidFill>
                <a:schemeClr val="bg2">
                  <a:lumMod val="50000"/>
                </a:schemeClr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pic>
        <p:nvPicPr>
          <p:cNvPr id="66" name="그림 65">
            <a:extLst>
              <a:ext uri="{FF2B5EF4-FFF2-40B4-BE49-F238E27FC236}">
                <a16:creationId xmlns:a16="http://schemas.microsoft.com/office/drawing/2014/main" id="{B6DEC8A5-42A0-45B9-4ED7-AF8A65D04E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032" y="5677682"/>
            <a:ext cx="533400" cy="393700"/>
          </a:xfrm>
          <a:prstGeom prst="rect">
            <a:avLst/>
          </a:prstGeom>
        </p:spPr>
      </p:pic>
      <p:pic>
        <p:nvPicPr>
          <p:cNvPr id="68" name="그림 67">
            <a:extLst>
              <a:ext uri="{FF2B5EF4-FFF2-40B4-BE49-F238E27FC236}">
                <a16:creationId xmlns:a16="http://schemas.microsoft.com/office/drawing/2014/main" id="{410C3AEA-46BC-2146-8694-CBDEA23856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1508" y="5656107"/>
            <a:ext cx="482600" cy="457200"/>
          </a:xfrm>
          <a:prstGeom prst="rect">
            <a:avLst/>
          </a:prstGeom>
        </p:spPr>
      </p:pic>
      <p:pic>
        <p:nvPicPr>
          <p:cNvPr id="70" name="그림 69">
            <a:extLst>
              <a:ext uri="{FF2B5EF4-FFF2-40B4-BE49-F238E27FC236}">
                <a16:creationId xmlns:a16="http://schemas.microsoft.com/office/drawing/2014/main" id="{FDA8E3CA-CB53-C65C-0A5F-0B3F6F799A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47792" y="5654635"/>
            <a:ext cx="889000" cy="393700"/>
          </a:xfrm>
          <a:prstGeom prst="rect">
            <a:avLst/>
          </a:prstGeom>
        </p:spPr>
      </p:pic>
      <p:sp>
        <p:nvSpPr>
          <p:cNvPr id="71" name="제목 1">
            <a:extLst>
              <a:ext uri="{FF2B5EF4-FFF2-40B4-BE49-F238E27FC236}">
                <a16:creationId xmlns:a16="http://schemas.microsoft.com/office/drawing/2014/main" id="{F319C83E-B434-1CCC-6C30-2B264B23C08B}"/>
              </a:ext>
            </a:extLst>
          </p:cNvPr>
          <p:cNvSpPr txBox="1">
            <a:spLocks/>
          </p:cNvSpPr>
          <p:nvPr/>
        </p:nvSpPr>
        <p:spPr>
          <a:xfrm>
            <a:off x="1939810" y="6607806"/>
            <a:ext cx="571405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en-US" altLang="ko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A</a:t>
            </a:r>
            <a:endParaRPr kumimoji="1" lang="ko-Kore-KR" altLang="en-US" sz="1100" b="1" dirty="0">
              <a:solidFill>
                <a:srgbClr val="C00000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sp>
        <p:nvSpPr>
          <p:cNvPr id="72" name="제목 1">
            <a:extLst>
              <a:ext uri="{FF2B5EF4-FFF2-40B4-BE49-F238E27FC236}">
                <a16:creationId xmlns:a16="http://schemas.microsoft.com/office/drawing/2014/main" id="{E22A16CA-EF44-0157-9650-81E5706A163D}"/>
              </a:ext>
            </a:extLst>
          </p:cNvPr>
          <p:cNvSpPr txBox="1">
            <a:spLocks/>
          </p:cNvSpPr>
          <p:nvPr/>
        </p:nvSpPr>
        <p:spPr>
          <a:xfrm>
            <a:off x="5405855" y="6610242"/>
            <a:ext cx="571405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en-US" altLang="ko-Kore-KR" sz="11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B</a:t>
            </a:r>
            <a:endParaRPr kumimoji="1" lang="ko-Kore-KR" altLang="en-US" sz="1100" b="1" dirty="0">
              <a:solidFill>
                <a:srgbClr val="C00000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6D23B0F9-F7BC-6A96-CB00-F13BEBB3A869}"/>
              </a:ext>
            </a:extLst>
          </p:cNvPr>
          <p:cNvGrpSpPr/>
          <p:nvPr/>
        </p:nvGrpSpPr>
        <p:grpSpPr>
          <a:xfrm flipH="1">
            <a:off x="5894164" y="7826817"/>
            <a:ext cx="1551078" cy="216000"/>
            <a:chOff x="909100" y="6358719"/>
            <a:chExt cx="1531186" cy="216000"/>
          </a:xfrm>
        </p:grpSpPr>
        <p:sp>
          <p:nvSpPr>
            <p:cNvPr id="75" name="모서리가 둥근 직사각형 21">
              <a:extLst>
                <a:ext uri="{FF2B5EF4-FFF2-40B4-BE49-F238E27FC236}">
                  <a16:creationId xmlns:a16="http://schemas.microsoft.com/office/drawing/2014/main" id="{9CCFEC5A-2B12-F61A-B5C0-C4C861AFDC60}"/>
                </a:ext>
              </a:extLst>
            </p:cNvPr>
            <p:cNvSpPr/>
            <p:nvPr/>
          </p:nvSpPr>
          <p:spPr>
            <a:xfrm>
              <a:off x="974725" y="6358719"/>
              <a:ext cx="1385414" cy="216000"/>
            </a:xfrm>
            <a:custGeom>
              <a:avLst/>
              <a:gdLst>
                <a:gd name="connsiteX0" fmla="*/ 0 w 1560259"/>
                <a:gd name="connsiteY0" fmla="*/ 40951 h 245699"/>
                <a:gd name="connsiteX1" fmla="*/ 40951 w 1560259"/>
                <a:gd name="connsiteY1" fmla="*/ 0 h 245699"/>
                <a:gd name="connsiteX2" fmla="*/ 1519308 w 1560259"/>
                <a:gd name="connsiteY2" fmla="*/ 0 h 245699"/>
                <a:gd name="connsiteX3" fmla="*/ 1560259 w 1560259"/>
                <a:gd name="connsiteY3" fmla="*/ 40951 h 245699"/>
                <a:gd name="connsiteX4" fmla="*/ 1560259 w 1560259"/>
                <a:gd name="connsiteY4" fmla="*/ 204748 h 245699"/>
                <a:gd name="connsiteX5" fmla="*/ 1519308 w 1560259"/>
                <a:gd name="connsiteY5" fmla="*/ 245699 h 245699"/>
                <a:gd name="connsiteX6" fmla="*/ 40951 w 1560259"/>
                <a:gd name="connsiteY6" fmla="*/ 245699 h 245699"/>
                <a:gd name="connsiteX7" fmla="*/ 0 w 1560259"/>
                <a:gd name="connsiteY7" fmla="*/ 204748 h 245699"/>
                <a:gd name="connsiteX8" fmla="*/ 0 w 1560259"/>
                <a:gd name="connsiteY8" fmla="*/ 40951 h 245699"/>
                <a:gd name="connsiteX0" fmla="*/ 0 w 1560259"/>
                <a:gd name="connsiteY0" fmla="*/ 40951 h 245699"/>
                <a:gd name="connsiteX1" fmla="*/ 40951 w 1560259"/>
                <a:gd name="connsiteY1" fmla="*/ 0 h 245699"/>
                <a:gd name="connsiteX2" fmla="*/ 1519308 w 1560259"/>
                <a:gd name="connsiteY2" fmla="*/ 0 h 245699"/>
                <a:gd name="connsiteX3" fmla="*/ 1560259 w 1560259"/>
                <a:gd name="connsiteY3" fmla="*/ 40951 h 245699"/>
                <a:gd name="connsiteX4" fmla="*/ 1560259 w 1560259"/>
                <a:gd name="connsiteY4" fmla="*/ 204748 h 245699"/>
                <a:gd name="connsiteX5" fmla="*/ 1519308 w 1560259"/>
                <a:gd name="connsiteY5" fmla="*/ 245699 h 245699"/>
                <a:gd name="connsiteX6" fmla="*/ 40951 w 1560259"/>
                <a:gd name="connsiteY6" fmla="*/ 245699 h 245699"/>
                <a:gd name="connsiteX7" fmla="*/ 0 w 1560259"/>
                <a:gd name="connsiteY7" fmla="*/ 204748 h 245699"/>
                <a:gd name="connsiteX8" fmla="*/ 0 w 1560259"/>
                <a:gd name="connsiteY8" fmla="*/ 40951 h 24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0259" h="245699">
                  <a:moveTo>
                    <a:pt x="0" y="40951"/>
                  </a:moveTo>
                  <a:cubicBezTo>
                    <a:pt x="0" y="18334"/>
                    <a:pt x="18334" y="0"/>
                    <a:pt x="40951" y="0"/>
                  </a:cubicBezTo>
                  <a:lnTo>
                    <a:pt x="1519308" y="0"/>
                  </a:lnTo>
                  <a:cubicBezTo>
                    <a:pt x="1541925" y="0"/>
                    <a:pt x="1560259" y="18334"/>
                    <a:pt x="1560259" y="40951"/>
                  </a:cubicBezTo>
                  <a:lnTo>
                    <a:pt x="1560259" y="204748"/>
                  </a:lnTo>
                  <a:cubicBezTo>
                    <a:pt x="1560259" y="227365"/>
                    <a:pt x="1541925" y="245699"/>
                    <a:pt x="1519308" y="245699"/>
                  </a:cubicBezTo>
                  <a:lnTo>
                    <a:pt x="40951" y="245699"/>
                  </a:lnTo>
                  <a:cubicBezTo>
                    <a:pt x="18334" y="245699"/>
                    <a:pt x="0" y="227365"/>
                    <a:pt x="0" y="204748"/>
                  </a:cubicBezTo>
                  <a:cubicBezTo>
                    <a:pt x="12700" y="42199"/>
                    <a:pt x="0" y="95550"/>
                    <a:pt x="0" y="40951"/>
                  </a:cubicBezTo>
                  <a:close/>
                </a:path>
              </a:pathLst>
            </a:cu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 dirty="0"/>
            </a:p>
          </p:txBody>
        </p:sp>
        <p:sp>
          <p:nvSpPr>
            <p:cNvPr id="76" name="타원 75">
              <a:extLst>
                <a:ext uri="{FF2B5EF4-FFF2-40B4-BE49-F238E27FC236}">
                  <a16:creationId xmlns:a16="http://schemas.microsoft.com/office/drawing/2014/main" id="{5EA8C3A5-E218-3884-3022-23F1EB2DF8F7}"/>
                </a:ext>
              </a:extLst>
            </p:cNvPr>
            <p:cNvSpPr/>
            <p:nvPr/>
          </p:nvSpPr>
          <p:spPr>
            <a:xfrm>
              <a:off x="909100" y="6358719"/>
              <a:ext cx="215422" cy="215422"/>
            </a:xfrm>
            <a:prstGeom prst="ellipse">
              <a:avLst/>
            </a:pr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/>
            </a:p>
          </p:txBody>
        </p:sp>
        <p:sp>
          <p:nvSpPr>
            <p:cNvPr id="77" name="타원 76">
              <a:extLst>
                <a:ext uri="{FF2B5EF4-FFF2-40B4-BE49-F238E27FC236}">
                  <a16:creationId xmlns:a16="http://schemas.microsoft.com/office/drawing/2014/main" id="{92285437-846C-E7FC-9617-E0B6EA519B4D}"/>
                </a:ext>
              </a:extLst>
            </p:cNvPr>
            <p:cNvSpPr/>
            <p:nvPr/>
          </p:nvSpPr>
          <p:spPr>
            <a:xfrm>
              <a:off x="2224864" y="6358719"/>
              <a:ext cx="215422" cy="215422"/>
            </a:xfrm>
            <a:prstGeom prst="ellipse">
              <a:avLst/>
            </a:pr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/>
            </a:p>
          </p:txBody>
        </p:sp>
      </p:grpSp>
      <p:sp>
        <p:nvSpPr>
          <p:cNvPr id="78" name="제목 1">
            <a:extLst>
              <a:ext uri="{FF2B5EF4-FFF2-40B4-BE49-F238E27FC236}">
                <a16:creationId xmlns:a16="http://schemas.microsoft.com/office/drawing/2014/main" id="{A28004FB-843E-C9E2-DD8A-E0DF3A55AD4D}"/>
              </a:ext>
            </a:extLst>
          </p:cNvPr>
          <p:cNvSpPr txBox="1">
            <a:spLocks/>
          </p:cNvSpPr>
          <p:nvPr/>
        </p:nvSpPr>
        <p:spPr>
          <a:xfrm flipH="1">
            <a:off x="6079943" y="7775852"/>
            <a:ext cx="1100342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ko-KR" altLang="en-US" sz="10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온누리상품권</a:t>
            </a:r>
            <a:endParaRPr kumimoji="1" lang="ko-Kore-KR" altLang="en-US" sz="1000" b="1" dirty="0">
              <a:solidFill>
                <a:srgbClr val="C00000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pic>
        <p:nvPicPr>
          <p:cNvPr id="80" name="그림 79">
            <a:extLst>
              <a:ext uri="{FF2B5EF4-FFF2-40B4-BE49-F238E27FC236}">
                <a16:creationId xmlns:a16="http://schemas.microsoft.com/office/drawing/2014/main" id="{55AB9055-D508-2260-B0F2-CD6D1BA103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9024" y="3286364"/>
            <a:ext cx="482543" cy="707365"/>
          </a:xfrm>
          <a:prstGeom prst="rect">
            <a:avLst/>
          </a:prstGeom>
        </p:spPr>
      </p:pic>
      <p:pic>
        <p:nvPicPr>
          <p:cNvPr id="67" name="그림 66">
            <a:extLst>
              <a:ext uri="{FF2B5EF4-FFF2-40B4-BE49-F238E27FC236}">
                <a16:creationId xmlns:a16="http://schemas.microsoft.com/office/drawing/2014/main" id="{6A1837C8-64D7-E16F-C747-2214C3F732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54335" y="6300594"/>
            <a:ext cx="304800" cy="330200"/>
          </a:xfrm>
          <a:prstGeom prst="rect">
            <a:avLst/>
          </a:prstGeom>
        </p:spPr>
      </p:pic>
      <p:sp>
        <p:nvSpPr>
          <p:cNvPr id="69" name="제목 1">
            <a:extLst>
              <a:ext uri="{FF2B5EF4-FFF2-40B4-BE49-F238E27FC236}">
                <a16:creationId xmlns:a16="http://schemas.microsoft.com/office/drawing/2014/main" id="{F3D494D4-8D82-CCA2-FD5A-0AA399F949E9}"/>
              </a:ext>
            </a:extLst>
          </p:cNvPr>
          <p:cNvSpPr txBox="1">
            <a:spLocks/>
          </p:cNvSpPr>
          <p:nvPr/>
        </p:nvSpPr>
        <p:spPr>
          <a:xfrm>
            <a:off x="4426513" y="6335092"/>
            <a:ext cx="553736" cy="23799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en-US" altLang="ko-KR" sz="1100" b="1" dirty="0">
                <a:solidFill>
                  <a:schemeClr val="bg1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1+1</a:t>
            </a:r>
            <a:endParaRPr kumimoji="1" lang="en-US" altLang="ko-KR" sz="900" b="1" dirty="0">
              <a:solidFill>
                <a:schemeClr val="bg1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4194601" y="8152613"/>
            <a:ext cx="1531186" cy="1066265"/>
            <a:chOff x="2690916" y="8241258"/>
            <a:chExt cx="1531186" cy="1066265"/>
          </a:xfrm>
        </p:grpSpPr>
        <p:grpSp>
          <p:nvGrpSpPr>
            <p:cNvPr id="118" name="그룹 117">
              <a:extLst>
                <a:ext uri="{FF2B5EF4-FFF2-40B4-BE49-F238E27FC236}">
                  <a16:creationId xmlns:a16="http://schemas.microsoft.com/office/drawing/2014/main" id="{6D23B0F9-F7BC-6A96-CB00-F13BEBB3A869}"/>
                </a:ext>
              </a:extLst>
            </p:cNvPr>
            <p:cNvGrpSpPr/>
            <p:nvPr/>
          </p:nvGrpSpPr>
          <p:grpSpPr>
            <a:xfrm>
              <a:off x="2690916" y="9064969"/>
              <a:ext cx="1531186" cy="234182"/>
              <a:chOff x="909100" y="6358719"/>
              <a:chExt cx="1531186" cy="216000"/>
            </a:xfrm>
          </p:grpSpPr>
          <p:sp>
            <p:nvSpPr>
              <p:cNvPr id="119" name="모서리가 둥근 직사각형 21">
                <a:extLst>
                  <a:ext uri="{FF2B5EF4-FFF2-40B4-BE49-F238E27FC236}">
                    <a16:creationId xmlns:a16="http://schemas.microsoft.com/office/drawing/2014/main" id="{9CCFEC5A-2B12-F61A-B5C0-C4C861AFDC60}"/>
                  </a:ext>
                </a:extLst>
              </p:cNvPr>
              <p:cNvSpPr/>
              <p:nvPr/>
            </p:nvSpPr>
            <p:spPr>
              <a:xfrm>
                <a:off x="974725" y="6358719"/>
                <a:ext cx="1385414" cy="216000"/>
              </a:xfrm>
              <a:custGeom>
                <a:avLst/>
                <a:gdLst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60259" h="245699">
                    <a:moveTo>
                      <a:pt x="0" y="40951"/>
                    </a:moveTo>
                    <a:cubicBezTo>
                      <a:pt x="0" y="18334"/>
                      <a:pt x="18334" y="0"/>
                      <a:pt x="40951" y="0"/>
                    </a:cubicBezTo>
                    <a:lnTo>
                      <a:pt x="1519308" y="0"/>
                    </a:lnTo>
                    <a:cubicBezTo>
                      <a:pt x="1541925" y="0"/>
                      <a:pt x="1560259" y="18334"/>
                      <a:pt x="1560259" y="40951"/>
                    </a:cubicBezTo>
                    <a:lnTo>
                      <a:pt x="1560259" y="204748"/>
                    </a:lnTo>
                    <a:cubicBezTo>
                      <a:pt x="1560259" y="227365"/>
                      <a:pt x="1541925" y="245699"/>
                      <a:pt x="1519308" y="245699"/>
                    </a:cubicBezTo>
                    <a:lnTo>
                      <a:pt x="40951" y="245699"/>
                    </a:lnTo>
                    <a:cubicBezTo>
                      <a:pt x="18334" y="245699"/>
                      <a:pt x="0" y="227365"/>
                      <a:pt x="0" y="204748"/>
                    </a:cubicBezTo>
                    <a:cubicBezTo>
                      <a:pt x="12700" y="42199"/>
                      <a:pt x="0" y="95550"/>
                      <a:pt x="0" y="40951"/>
                    </a:cubicBezTo>
                    <a:close/>
                  </a:path>
                </a:pathLst>
              </a:cu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 dirty="0"/>
              </a:p>
            </p:txBody>
          </p:sp>
          <p:sp>
            <p:nvSpPr>
              <p:cNvPr id="120" name="타원 119">
                <a:extLst>
                  <a:ext uri="{FF2B5EF4-FFF2-40B4-BE49-F238E27FC236}">
                    <a16:creationId xmlns:a16="http://schemas.microsoft.com/office/drawing/2014/main" id="{5EA8C3A5-E218-3884-3022-23F1EB2DF8F7}"/>
                  </a:ext>
                </a:extLst>
              </p:cNvPr>
              <p:cNvSpPr/>
              <p:nvPr/>
            </p:nvSpPr>
            <p:spPr>
              <a:xfrm>
                <a:off x="909100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  <p:sp>
            <p:nvSpPr>
              <p:cNvPr id="121" name="타원 120">
                <a:extLst>
                  <a:ext uri="{FF2B5EF4-FFF2-40B4-BE49-F238E27FC236}">
                    <a16:creationId xmlns:a16="http://schemas.microsoft.com/office/drawing/2014/main" id="{92285437-846C-E7FC-9617-E0B6EA519B4D}"/>
                  </a:ext>
                </a:extLst>
              </p:cNvPr>
              <p:cNvSpPr/>
              <p:nvPr/>
            </p:nvSpPr>
            <p:spPr>
              <a:xfrm>
                <a:off x="2224864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</p:grpSp>
        <p:sp>
          <p:nvSpPr>
            <p:cNvPr id="122" name="제목 1">
              <a:extLst>
                <a:ext uri="{FF2B5EF4-FFF2-40B4-BE49-F238E27FC236}">
                  <a16:creationId xmlns:a16="http://schemas.microsoft.com/office/drawing/2014/main" id="{A28004FB-843E-C9E2-DD8A-E0DF3A55AD4D}"/>
                </a:ext>
              </a:extLst>
            </p:cNvPr>
            <p:cNvSpPr txBox="1">
              <a:spLocks/>
            </p:cNvSpPr>
            <p:nvPr/>
          </p:nvSpPr>
          <p:spPr>
            <a:xfrm>
              <a:off x="2976067" y="9013627"/>
              <a:ext cx="989248" cy="293896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96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kumimoji="1" lang="ko-KR" altLang="en-US" sz="1000" b="1" dirty="0">
                  <a:solidFill>
                    <a:srgbClr val="C00000"/>
                  </a:solidFill>
                  <a:latin typeface="Noto Sans CJK KR" panose="020B0500000000000000" pitchFamily="34" charset="-128"/>
                  <a:ea typeface="Noto Sans CJK KR" panose="020B0500000000000000" pitchFamily="34" charset="-128"/>
                </a:rPr>
                <a:t>손톱깎이 세트</a:t>
              </a:r>
              <a:endParaRPr kumimoji="1" lang="ko-Kore-KR" altLang="en-US" sz="10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endParaRPr>
            </a:p>
          </p:txBody>
        </p:sp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8354" y="8241258"/>
              <a:ext cx="1148487" cy="759722"/>
            </a:xfrm>
            <a:prstGeom prst="rect">
              <a:avLst/>
            </a:prstGeom>
          </p:spPr>
        </p:pic>
      </p:grpSp>
      <p:grpSp>
        <p:nvGrpSpPr>
          <p:cNvPr id="14" name="그룹 13"/>
          <p:cNvGrpSpPr/>
          <p:nvPr/>
        </p:nvGrpSpPr>
        <p:grpSpPr>
          <a:xfrm>
            <a:off x="555726" y="6949146"/>
            <a:ext cx="1562664" cy="968087"/>
            <a:chOff x="532888" y="7112828"/>
            <a:chExt cx="1562664" cy="968087"/>
          </a:xfrm>
        </p:grpSpPr>
        <p:grpSp>
          <p:nvGrpSpPr>
            <p:cNvPr id="103" name="그룹 102">
              <a:extLst>
                <a:ext uri="{FF2B5EF4-FFF2-40B4-BE49-F238E27FC236}">
                  <a16:creationId xmlns:a16="http://schemas.microsoft.com/office/drawing/2014/main" id="{6D23B0F9-F7BC-6A96-CB00-F13BEBB3A869}"/>
                </a:ext>
              </a:extLst>
            </p:cNvPr>
            <p:cNvGrpSpPr/>
            <p:nvPr/>
          </p:nvGrpSpPr>
          <p:grpSpPr>
            <a:xfrm>
              <a:off x="564366" y="7845044"/>
              <a:ext cx="1531186" cy="216000"/>
              <a:chOff x="909100" y="6358719"/>
              <a:chExt cx="1531186" cy="216000"/>
            </a:xfrm>
          </p:grpSpPr>
          <p:sp>
            <p:nvSpPr>
              <p:cNvPr id="104" name="모서리가 둥근 직사각형 21">
                <a:extLst>
                  <a:ext uri="{FF2B5EF4-FFF2-40B4-BE49-F238E27FC236}">
                    <a16:creationId xmlns:a16="http://schemas.microsoft.com/office/drawing/2014/main" id="{9CCFEC5A-2B12-F61A-B5C0-C4C861AFDC60}"/>
                  </a:ext>
                </a:extLst>
              </p:cNvPr>
              <p:cNvSpPr/>
              <p:nvPr/>
            </p:nvSpPr>
            <p:spPr>
              <a:xfrm>
                <a:off x="974725" y="6358719"/>
                <a:ext cx="1385414" cy="216000"/>
              </a:xfrm>
              <a:custGeom>
                <a:avLst/>
                <a:gdLst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60259" h="245699">
                    <a:moveTo>
                      <a:pt x="0" y="40951"/>
                    </a:moveTo>
                    <a:cubicBezTo>
                      <a:pt x="0" y="18334"/>
                      <a:pt x="18334" y="0"/>
                      <a:pt x="40951" y="0"/>
                    </a:cubicBezTo>
                    <a:lnTo>
                      <a:pt x="1519308" y="0"/>
                    </a:lnTo>
                    <a:cubicBezTo>
                      <a:pt x="1541925" y="0"/>
                      <a:pt x="1560259" y="18334"/>
                      <a:pt x="1560259" y="40951"/>
                    </a:cubicBezTo>
                    <a:lnTo>
                      <a:pt x="1560259" y="204748"/>
                    </a:lnTo>
                    <a:cubicBezTo>
                      <a:pt x="1560259" y="227365"/>
                      <a:pt x="1541925" y="245699"/>
                      <a:pt x="1519308" y="245699"/>
                    </a:cubicBezTo>
                    <a:lnTo>
                      <a:pt x="40951" y="245699"/>
                    </a:lnTo>
                    <a:cubicBezTo>
                      <a:pt x="18334" y="245699"/>
                      <a:pt x="0" y="227365"/>
                      <a:pt x="0" y="204748"/>
                    </a:cubicBezTo>
                    <a:cubicBezTo>
                      <a:pt x="12700" y="42199"/>
                      <a:pt x="0" y="95550"/>
                      <a:pt x="0" y="40951"/>
                    </a:cubicBezTo>
                    <a:close/>
                  </a:path>
                </a:pathLst>
              </a:cu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 dirty="0"/>
              </a:p>
            </p:txBody>
          </p:sp>
          <p:sp>
            <p:nvSpPr>
              <p:cNvPr id="105" name="타원 104">
                <a:extLst>
                  <a:ext uri="{FF2B5EF4-FFF2-40B4-BE49-F238E27FC236}">
                    <a16:creationId xmlns:a16="http://schemas.microsoft.com/office/drawing/2014/main" id="{5EA8C3A5-E218-3884-3022-23F1EB2DF8F7}"/>
                  </a:ext>
                </a:extLst>
              </p:cNvPr>
              <p:cNvSpPr/>
              <p:nvPr/>
            </p:nvSpPr>
            <p:spPr>
              <a:xfrm>
                <a:off x="909100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  <p:sp>
            <p:nvSpPr>
              <p:cNvPr id="106" name="타원 105">
                <a:extLst>
                  <a:ext uri="{FF2B5EF4-FFF2-40B4-BE49-F238E27FC236}">
                    <a16:creationId xmlns:a16="http://schemas.microsoft.com/office/drawing/2014/main" id="{92285437-846C-E7FC-9617-E0B6EA519B4D}"/>
                  </a:ext>
                </a:extLst>
              </p:cNvPr>
              <p:cNvSpPr/>
              <p:nvPr/>
            </p:nvSpPr>
            <p:spPr>
              <a:xfrm>
                <a:off x="2224864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>
              <a:off x="532888" y="7112828"/>
              <a:ext cx="1535659" cy="968087"/>
              <a:chOff x="532888" y="7112828"/>
              <a:chExt cx="1535659" cy="968087"/>
            </a:xfrm>
          </p:grpSpPr>
          <p:sp>
            <p:nvSpPr>
              <p:cNvPr id="107" name="제목 1">
                <a:extLst>
                  <a:ext uri="{FF2B5EF4-FFF2-40B4-BE49-F238E27FC236}">
                    <a16:creationId xmlns:a16="http://schemas.microsoft.com/office/drawing/2014/main" id="{A28004FB-843E-C9E2-DD8A-E0DF3A55AD4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32888" y="7801978"/>
                <a:ext cx="1535659" cy="278937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Autofit/>
              </a:bodyPr>
              <a:lstStyle>
                <a:lvl1pPr algn="ctr" defTabSz="755934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96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kumimoji="1" lang="ko-KR" altLang="en-US" sz="1000" b="1" dirty="0" err="1">
                    <a:solidFill>
                      <a:srgbClr val="C00000"/>
                    </a:solidFill>
                    <a:latin typeface="Noto Sans CJK KR" panose="020B0500000000000000" pitchFamily="34" charset="-128"/>
                    <a:ea typeface="Noto Sans CJK KR" panose="020B0500000000000000" pitchFamily="34" charset="-128"/>
                  </a:rPr>
                  <a:t>롯데시네마</a:t>
                </a:r>
                <a:r>
                  <a:rPr kumimoji="1" lang="en-US" altLang="ko-KR" sz="1000" b="1" dirty="0">
                    <a:solidFill>
                      <a:srgbClr val="C00000"/>
                    </a:solidFill>
                    <a:latin typeface="Noto Sans CJK KR" panose="020B0500000000000000" pitchFamily="34" charset="-128"/>
                    <a:ea typeface="Noto Sans CJK KR" panose="020B0500000000000000" pitchFamily="34" charset="-128"/>
                  </a:rPr>
                  <a:t> </a:t>
                </a:r>
                <a:r>
                  <a:rPr kumimoji="1" lang="ko-KR" altLang="en-US" sz="1000" b="1" dirty="0">
                    <a:solidFill>
                      <a:srgbClr val="C00000"/>
                    </a:solidFill>
                    <a:latin typeface="Noto Sans CJK KR" panose="020B0500000000000000" pitchFamily="34" charset="-128"/>
                    <a:ea typeface="Noto Sans CJK KR" panose="020B0500000000000000" pitchFamily="34" charset="-128"/>
                  </a:rPr>
                  <a:t>영화관람권</a:t>
                </a:r>
                <a:endParaRPr kumimoji="1" lang="ko-Kore-KR" altLang="en-US" sz="1000" b="1" dirty="0">
                  <a:solidFill>
                    <a:srgbClr val="C00000"/>
                  </a:solidFill>
                  <a:latin typeface="Noto Sans CJK KR" panose="020B0500000000000000" pitchFamily="34" charset="-128"/>
                  <a:ea typeface="Noto Sans CJK KR" panose="020B0500000000000000" pitchFamily="34" charset="-128"/>
                </a:endParaRPr>
              </a:p>
            </p:txBody>
          </p:sp>
          <p:pic>
            <p:nvPicPr>
              <p:cNvPr id="91" name="Picture 1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57766" y="7112828"/>
                <a:ext cx="1361784" cy="671359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</p:grpSp>
      </p:grpSp>
      <p:cxnSp>
        <p:nvCxnSpPr>
          <p:cNvPr id="114" name="직선 연결선[R] 56">
            <a:extLst>
              <a:ext uri="{FF2B5EF4-FFF2-40B4-BE49-F238E27FC236}">
                <a16:creationId xmlns:a16="http://schemas.microsoft.com/office/drawing/2014/main" id="{0ED46F3B-0B6E-1259-7285-1D0A5FC53296}"/>
              </a:ext>
            </a:extLst>
          </p:cNvPr>
          <p:cNvCxnSpPr>
            <a:cxnSpLocks/>
          </p:cNvCxnSpPr>
          <p:nvPr/>
        </p:nvCxnSpPr>
        <p:spPr>
          <a:xfrm>
            <a:off x="4700778" y="7072970"/>
            <a:ext cx="4064" cy="2129063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직선 연결선[R] 52">
            <a:extLst>
              <a:ext uri="{FF2B5EF4-FFF2-40B4-BE49-F238E27FC236}">
                <a16:creationId xmlns:a16="http://schemas.microsoft.com/office/drawing/2014/main" id="{935F357F-EE09-1DB3-2FF8-D492992EF581}"/>
              </a:ext>
            </a:extLst>
          </p:cNvPr>
          <p:cNvCxnSpPr>
            <a:cxnSpLocks/>
          </p:cNvCxnSpPr>
          <p:nvPr/>
        </p:nvCxnSpPr>
        <p:spPr>
          <a:xfrm flipH="1">
            <a:off x="5135787" y="8125460"/>
            <a:ext cx="1465561" cy="0"/>
          </a:xfrm>
          <a:prstGeom prst="line">
            <a:avLst/>
          </a:prstGeom>
          <a:ln w="635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그룹 22"/>
          <p:cNvGrpSpPr/>
          <p:nvPr/>
        </p:nvGrpSpPr>
        <p:grpSpPr>
          <a:xfrm>
            <a:off x="2313665" y="7425519"/>
            <a:ext cx="1531186" cy="1176196"/>
            <a:chOff x="2671993" y="6958963"/>
            <a:chExt cx="1531186" cy="1176196"/>
          </a:xfrm>
        </p:grpSpPr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6D23B0F9-F7BC-6A96-CB00-F13BEBB3A869}"/>
                </a:ext>
              </a:extLst>
            </p:cNvPr>
            <p:cNvGrpSpPr/>
            <p:nvPr/>
          </p:nvGrpSpPr>
          <p:grpSpPr>
            <a:xfrm>
              <a:off x="2671993" y="7895972"/>
              <a:ext cx="1531186" cy="221041"/>
              <a:chOff x="909100" y="6358719"/>
              <a:chExt cx="1531186" cy="216000"/>
            </a:xfrm>
          </p:grpSpPr>
          <p:sp>
            <p:nvSpPr>
              <p:cNvPr id="90" name="모서리가 둥근 직사각형 21">
                <a:extLst>
                  <a:ext uri="{FF2B5EF4-FFF2-40B4-BE49-F238E27FC236}">
                    <a16:creationId xmlns:a16="http://schemas.microsoft.com/office/drawing/2014/main" id="{9CCFEC5A-2B12-F61A-B5C0-C4C861AFDC60}"/>
                  </a:ext>
                </a:extLst>
              </p:cNvPr>
              <p:cNvSpPr/>
              <p:nvPr/>
            </p:nvSpPr>
            <p:spPr>
              <a:xfrm>
                <a:off x="974725" y="6358719"/>
                <a:ext cx="1385414" cy="216000"/>
              </a:xfrm>
              <a:custGeom>
                <a:avLst/>
                <a:gdLst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60259" h="245699">
                    <a:moveTo>
                      <a:pt x="0" y="40951"/>
                    </a:moveTo>
                    <a:cubicBezTo>
                      <a:pt x="0" y="18334"/>
                      <a:pt x="18334" y="0"/>
                      <a:pt x="40951" y="0"/>
                    </a:cubicBezTo>
                    <a:lnTo>
                      <a:pt x="1519308" y="0"/>
                    </a:lnTo>
                    <a:cubicBezTo>
                      <a:pt x="1541925" y="0"/>
                      <a:pt x="1560259" y="18334"/>
                      <a:pt x="1560259" y="40951"/>
                    </a:cubicBezTo>
                    <a:lnTo>
                      <a:pt x="1560259" y="204748"/>
                    </a:lnTo>
                    <a:cubicBezTo>
                      <a:pt x="1560259" y="227365"/>
                      <a:pt x="1541925" y="245699"/>
                      <a:pt x="1519308" y="245699"/>
                    </a:cubicBezTo>
                    <a:lnTo>
                      <a:pt x="40951" y="245699"/>
                    </a:lnTo>
                    <a:cubicBezTo>
                      <a:pt x="18334" y="245699"/>
                      <a:pt x="0" y="227365"/>
                      <a:pt x="0" y="204748"/>
                    </a:cubicBezTo>
                    <a:cubicBezTo>
                      <a:pt x="12700" y="42199"/>
                      <a:pt x="0" y="95550"/>
                      <a:pt x="0" y="40951"/>
                    </a:cubicBezTo>
                    <a:close/>
                  </a:path>
                </a:pathLst>
              </a:cu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 dirty="0"/>
              </a:p>
            </p:txBody>
          </p:sp>
          <p:sp>
            <p:nvSpPr>
              <p:cNvPr id="92" name="타원 91">
                <a:extLst>
                  <a:ext uri="{FF2B5EF4-FFF2-40B4-BE49-F238E27FC236}">
                    <a16:creationId xmlns:a16="http://schemas.microsoft.com/office/drawing/2014/main" id="{5EA8C3A5-E218-3884-3022-23F1EB2DF8F7}"/>
                  </a:ext>
                </a:extLst>
              </p:cNvPr>
              <p:cNvSpPr/>
              <p:nvPr/>
            </p:nvSpPr>
            <p:spPr>
              <a:xfrm>
                <a:off x="909100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  <p:sp>
            <p:nvSpPr>
              <p:cNvPr id="94" name="타원 93">
                <a:extLst>
                  <a:ext uri="{FF2B5EF4-FFF2-40B4-BE49-F238E27FC236}">
                    <a16:creationId xmlns:a16="http://schemas.microsoft.com/office/drawing/2014/main" id="{92285437-846C-E7FC-9617-E0B6EA519B4D}"/>
                  </a:ext>
                </a:extLst>
              </p:cNvPr>
              <p:cNvSpPr/>
              <p:nvPr/>
            </p:nvSpPr>
            <p:spPr>
              <a:xfrm>
                <a:off x="2224864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</p:grpSp>
        <p:sp>
          <p:nvSpPr>
            <p:cNvPr id="96" name="제목 1">
              <a:extLst>
                <a:ext uri="{FF2B5EF4-FFF2-40B4-BE49-F238E27FC236}">
                  <a16:creationId xmlns:a16="http://schemas.microsoft.com/office/drawing/2014/main" id="{A28004FB-843E-C9E2-DD8A-E0DF3A55AD4D}"/>
                </a:ext>
              </a:extLst>
            </p:cNvPr>
            <p:cNvSpPr txBox="1">
              <a:spLocks/>
            </p:cNvSpPr>
            <p:nvPr/>
          </p:nvSpPr>
          <p:spPr>
            <a:xfrm>
              <a:off x="2756540" y="7841263"/>
              <a:ext cx="1385411" cy="293896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96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kumimoji="1" lang="ko-KR" altLang="en-US" sz="1000" b="1" dirty="0">
                  <a:solidFill>
                    <a:srgbClr val="C00000"/>
                  </a:solidFill>
                  <a:latin typeface="Noto Sans CJK KR" panose="020B0500000000000000" pitchFamily="34" charset="-128"/>
                  <a:ea typeface="Noto Sans CJK KR" panose="020B0500000000000000" pitchFamily="34" charset="-128"/>
                </a:rPr>
                <a:t>멀티 커피교환권</a:t>
              </a:r>
              <a:endParaRPr kumimoji="1" lang="ko-Kore-KR" altLang="en-US" sz="10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endParaRPr>
            </a:p>
          </p:txBody>
        </p:sp>
        <p:pic>
          <p:nvPicPr>
            <p:cNvPr id="93" name="Picture 1">
              <a:extLst>
                <a:ext uri="{FF2B5EF4-FFF2-40B4-BE49-F238E27FC236}">
                  <a16:creationId xmlns:a16="http://schemas.microsoft.com/office/drawing/2014/main" id="{8568FEF8-5CC5-4052-848A-A590E74B1C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762250" y="6958963"/>
              <a:ext cx="1261858" cy="807658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sp>
        <p:nvSpPr>
          <p:cNvPr id="130" name="제목 1">
            <a:extLst>
              <a:ext uri="{FF2B5EF4-FFF2-40B4-BE49-F238E27FC236}">
                <a16:creationId xmlns:a16="http://schemas.microsoft.com/office/drawing/2014/main" id="{EC0E39CA-E525-4A39-8882-AD1467F4FBBB}"/>
              </a:ext>
            </a:extLst>
          </p:cNvPr>
          <p:cNvSpPr txBox="1">
            <a:spLocks/>
          </p:cNvSpPr>
          <p:nvPr/>
        </p:nvSpPr>
        <p:spPr>
          <a:xfrm>
            <a:off x="4470034" y="3882118"/>
            <a:ext cx="2228990" cy="4236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en-US" altLang="ko-KR" sz="16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(11:30 </a:t>
            </a:r>
            <a:r>
              <a:rPr kumimoji="1" lang="ko-KR" altLang="en-US" sz="16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오전 </a:t>
            </a:r>
            <a:r>
              <a:rPr kumimoji="1" lang="ko-KR" altLang="en-US" sz="14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접수 마감</a:t>
            </a:r>
            <a:r>
              <a:rPr kumimoji="1" lang="en-US" altLang="ko-KR" sz="1400" b="1" dirty="0">
                <a:solidFill>
                  <a:srgbClr val="FF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)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883" y="2141773"/>
            <a:ext cx="1311797" cy="1130592"/>
          </a:xfrm>
          <a:prstGeom prst="rect">
            <a:avLst/>
          </a:prstGeom>
        </p:spPr>
      </p:pic>
      <p:grpSp>
        <p:nvGrpSpPr>
          <p:cNvPr id="2" name="그룹 1"/>
          <p:cNvGrpSpPr/>
          <p:nvPr/>
        </p:nvGrpSpPr>
        <p:grpSpPr>
          <a:xfrm>
            <a:off x="544566" y="8114272"/>
            <a:ext cx="1531186" cy="1104606"/>
            <a:chOff x="5095252" y="6986505"/>
            <a:chExt cx="1531186" cy="1104606"/>
          </a:xfrm>
        </p:grpSpPr>
        <p:grpSp>
          <p:nvGrpSpPr>
            <p:cNvPr id="116" name="그룹 115">
              <a:extLst>
                <a:ext uri="{FF2B5EF4-FFF2-40B4-BE49-F238E27FC236}">
                  <a16:creationId xmlns:a16="http://schemas.microsoft.com/office/drawing/2014/main" id="{6D23B0F9-F7BC-6A96-CB00-F13BEBB3A869}"/>
                </a:ext>
              </a:extLst>
            </p:cNvPr>
            <p:cNvGrpSpPr/>
            <p:nvPr/>
          </p:nvGrpSpPr>
          <p:grpSpPr>
            <a:xfrm>
              <a:off x="5095252" y="7858812"/>
              <a:ext cx="1531186" cy="216000"/>
              <a:chOff x="909100" y="6358719"/>
              <a:chExt cx="1531186" cy="216000"/>
            </a:xfrm>
          </p:grpSpPr>
          <p:sp>
            <p:nvSpPr>
              <p:cNvPr id="117" name="모서리가 둥근 직사각형 21">
                <a:extLst>
                  <a:ext uri="{FF2B5EF4-FFF2-40B4-BE49-F238E27FC236}">
                    <a16:creationId xmlns:a16="http://schemas.microsoft.com/office/drawing/2014/main" id="{9CCFEC5A-2B12-F61A-B5C0-C4C861AFDC60}"/>
                  </a:ext>
                </a:extLst>
              </p:cNvPr>
              <p:cNvSpPr/>
              <p:nvPr/>
            </p:nvSpPr>
            <p:spPr>
              <a:xfrm>
                <a:off x="974725" y="6358719"/>
                <a:ext cx="1385414" cy="216000"/>
              </a:xfrm>
              <a:custGeom>
                <a:avLst/>
                <a:gdLst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60259" h="245699">
                    <a:moveTo>
                      <a:pt x="0" y="40951"/>
                    </a:moveTo>
                    <a:cubicBezTo>
                      <a:pt x="0" y="18334"/>
                      <a:pt x="18334" y="0"/>
                      <a:pt x="40951" y="0"/>
                    </a:cubicBezTo>
                    <a:lnTo>
                      <a:pt x="1519308" y="0"/>
                    </a:lnTo>
                    <a:cubicBezTo>
                      <a:pt x="1541925" y="0"/>
                      <a:pt x="1560259" y="18334"/>
                      <a:pt x="1560259" y="40951"/>
                    </a:cubicBezTo>
                    <a:lnTo>
                      <a:pt x="1560259" y="204748"/>
                    </a:lnTo>
                    <a:cubicBezTo>
                      <a:pt x="1560259" y="227365"/>
                      <a:pt x="1541925" y="245699"/>
                      <a:pt x="1519308" y="245699"/>
                    </a:cubicBezTo>
                    <a:lnTo>
                      <a:pt x="40951" y="245699"/>
                    </a:lnTo>
                    <a:cubicBezTo>
                      <a:pt x="18334" y="245699"/>
                      <a:pt x="0" y="227365"/>
                      <a:pt x="0" y="204748"/>
                    </a:cubicBezTo>
                    <a:cubicBezTo>
                      <a:pt x="12700" y="42199"/>
                      <a:pt x="0" y="95550"/>
                      <a:pt x="0" y="40951"/>
                    </a:cubicBezTo>
                    <a:close/>
                  </a:path>
                </a:pathLst>
              </a:cu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 dirty="0"/>
              </a:p>
            </p:txBody>
          </p:sp>
          <p:sp>
            <p:nvSpPr>
              <p:cNvPr id="123" name="타원 122">
                <a:extLst>
                  <a:ext uri="{FF2B5EF4-FFF2-40B4-BE49-F238E27FC236}">
                    <a16:creationId xmlns:a16="http://schemas.microsoft.com/office/drawing/2014/main" id="{5EA8C3A5-E218-3884-3022-23F1EB2DF8F7}"/>
                  </a:ext>
                </a:extLst>
              </p:cNvPr>
              <p:cNvSpPr/>
              <p:nvPr/>
            </p:nvSpPr>
            <p:spPr>
              <a:xfrm>
                <a:off x="909100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  <p:sp>
            <p:nvSpPr>
              <p:cNvPr id="124" name="타원 123">
                <a:extLst>
                  <a:ext uri="{FF2B5EF4-FFF2-40B4-BE49-F238E27FC236}">
                    <a16:creationId xmlns:a16="http://schemas.microsoft.com/office/drawing/2014/main" id="{92285437-846C-E7FC-9617-E0B6EA519B4D}"/>
                  </a:ext>
                </a:extLst>
              </p:cNvPr>
              <p:cNvSpPr/>
              <p:nvPr/>
            </p:nvSpPr>
            <p:spPr>
              <a:xfrm>
                <a:off x="2224864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</p:grpSp>
        <p:sp>
          <p:nvSpPr>
            <p:cNvPr id="127" name="제목 1">
              <a:extLst>
                <a:ext uri="{FF2B5EF4-FFF2-40B4-BE49-F238E27FC236}">
                  <a16:creationId xmlns:a16="http://schemas.microsoft.com/office/drawing/2014/main" id="{A28004FB-843E-C9E2-DD8A-E0DF3A55AD4D}"/>
                </a:ext>
              </a:extLst>
            </p:cNvPr>
            <p:cNvSpPr txBox="1">
              <a:spLocks/>
            </p:cNvSpPr>
            <p:nvPr/>
          </p:nvSpPr>
          <p:spPr>
            <a:xfrm>
              <a:off x="5150309" y="7797215"/>
              <a:ext cx="1442911" cy="293896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96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kumimoji="1" lang="ko-KR" altLang="en-US" sz="1000" b="1" dirty="0">
                  <a:solidFill>
                    <a:srgbClr val="C00000"/>
                  </a:solidFill>
                  <a:latin typeface="Noto Sans CJK KR" panose="020B0500000000000000" pitchFamily="34" charset="-128"/>
                  <a:ea typeface="Noto Sans CJK KR" panose="020B0500000000000000" pitchFamily="34" charset="-128"/>
                </a:rPr>
                <a:t>편의점</a:t>
              </a:r>
              <a:r>
                <a:rPr kumimoji="1" lang="ko-KR" altLang="en-US" sz="1000" b="1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000" b="1" dirty="0">
                  <a:solidFill>
                    <a:srgbClr val="C00000"/>
                  </a:solidFill>
                  <a:latin typeface="Noto Sans CJK KR" panose="020B0500000000000000" pitchFamily="34" charset="-128"/>
                  <a:ea typeface="Noto Sans CJK KR" panose="020B0500000000000000" pitchFamily="34" charset="-128"/>
                </a:rPr>
                <a:t>교환권</a:t>
              </a:r>
              <a:endParaRPr kumimoji="1" lang="ko-Kore-KR" altLang="en-US" sz="10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endParaRPr>
            </a:p>
          </p:txBody>
        </p:sp>
        <p:pic>
          <p:nvPicPr>
            <p:cNvPr id="79" name="Picture 5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158961" y="6986505"/>
              <a:ext cx="1440087" cy="814389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pic>
        <p:nvPicPr>
          <p:cNvPr id="81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54310" y="6907977"/>
            <a:ext cx="1433097" cy="854184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27" name="그룹 26"/>
          <p:cNvGrpSpPr/>
          <p:nvPr/>
        </p:nvGrpSpPr>
        <p:grpSpPr>
          <a:xfrm>
            <a:off x="5864521" y="8138549"/>
            <a:ext cx="1531186" cy="1136977"/>
            <a:chOff x="5131259" y="8181102"/>
            <a:chExt cx="1531186" cy="1136977"/>
          </a:xfrm>
        </p:grpSpPr>
        <p:pic>
          <p:nvPicPr>
            <p:cNvPr id="115" name="Picture 5">
              <a:extLst>
                <a:ext uri="{FF2B5EF4-FFF2-40B4-BE49-F238E27FC236}">
                  <a16:creationId xmlns:a16="http://schemas.microsoft.com/office/drawing/2014/main" id="{9272ACE7-EFA4-4906-9BCC-F9502C1742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202441" y="8181102"/>
              <a:ext cx="1353129" cy="839315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id="{6D23B0F9-F7BC-6A96-CB00-F13BEBB3A869}"/>
                </a:ext>
              </a:extLst>
            </p:cNvPr>
            <p:cNvGrpSpPr/>
            <p:nvPr/>
          </p:nvGrpSpPr>
          <p:grpSpPr>
            <a:xfrm>
              <a:off x="5131259" y="9075148"/>
              <a:ext cx="1531186" cy="216000"/>
              <a:chOff x="909100" y="6358719"/>
              <a:chExt cx="1531186" cy="216000"/>
            </a:xfrm>
          </p:grpSpPr>
          <p:sp>
            <p:nvSpPr>
              <p:cNvPr id="83" name="모서리가 둥근 직사각형 21">
                <a:extLst>
                  <a:ext uri="{FF2B5EF4-FFF2-40B4-BE49-F238E27FC236}">
                    <a16:creationId xmlns:a16="http://schemas.microsoft.com/office/drawing/2014/main" id="{9CCFEC5A-2B12-F61A-B5C0-C4C861AFDC60}"/>
                  </a:ext>
                </a:extLst>
              </p:cNvPr>
              <p:cNvSpPr/>
              <p:nvPr/>
            </p:nvSpPr>
            <p:spPr>
              <a:xfrm>
                <a:off x="974725" y="6358719"/>
                <a:ext cx="1385414" cy="216000"/>
              </a:xfrm>
              <a:custGeom>
                <a:avLst/>
                <a:gdLst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  <a:gd name="connsiteX0" fmla="*/ 0 w 1560259"/>
                  <a:gd name="connsiteY0" fmla="*/ 40951 h 245699"/>
                  <a:gd name="connsiteX1" fmla="*/ 40951 w 1560259"/>
                  <a:gd name="connsiteY1" fmla="*/ 0 h 245699"/>
                  <a:gd name="connsiteX2" fmla="*/ 1519308 w 1560259"/>
                  <a:gd name="connsiteY2" fmla="*/ 0 h 245699"/>
                  <a:gd name="connsiteX3" fmla="*/ 1560259 w 1560259"/>
                  <a:gd name="connsiteY3" fmla="*/ 40951 h 245699"/>
                  <a:gd name="connsiteX4" fmla="*/ 1560259 w 1560259"/>
                  <a:gd name="connsiteY4" fmla="*/ 204748 h 245699"/>
                  <a:gd name="connsiteX5" fmla="*/ 1519308 w 1560259"/>
                  <a:gd name="connsiteY5" fmla="*/ 245699 h 245699"/>
                  <a:gd name="connsiteX6" fmla="*/ 40951 w 1560259"/>
                  <a:gd name="connsiteY6" fmla="*/ 245699 h 245699"/>
                  <a:gd name="connsiteX7" fmla="*/ 0 w 1560259"/>
                  <a:gd name="connsiteY7" fmla="*/ 204748 h 245699"/>
                  <a:gd name="connsiteX8" fmla="*/ 0 w 1560259"/>
                  <a:gd name="connsiteY8" fmla="*/ 40951 h 245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60259" h="245699">
                    <a:moveTo>
                      <a:pt x="0" y="40951"/>
                    </a:moveTo>
                    <a:cubicBezTo>
                      <a:pt x="0" y="18334"/>
                      <a:pt x="18334" y="0"/>
                      <a:pt x="40951" y="0"/>
                    </a:cubicBezTo>
                    <a:lnTo>
                      <a:pt x="1519308" y="0"/>
                    </a:lnTo>
                    <a:cubicBezTo>
                      <a:pt x="1541925" y="0"/>
                      <a:pt x="1560259" y="18334"/>
                      <a:pt x="1560259" y="40951"/>
                    </a:cubicBezTo>
                    <a:lnTo>
                      <a:pt x="1560259" y="204748"/>
                    </a:lnTo>
                    <a:cubicBezTo>
                      <a:pt x="1560259" y="227365"/>
                      <a:pt x="1541925" y="245699"/>
                      <a:pt x="1519308" y="245699"/>
                    </a:cubicBezTo>
                    <a:lnTo>
                      <a:pt x="40951" y="245699"/>
                    </a:lnTo>
                    <a:cubicBezTo>
                      <a:pt x="18334" y="245699"/>
                      <a:pt x="0" y="227365"/>
                      <a:pt x="0" y="204748"/>
                    </a:cubicBezTo>
                    <a:cubicBezTo>
                      <a:pt x="12700" y="42199"/>
                      <a:pt x="0" y="95550"/>
                      <a:pt x="0" y="40951"/>
                    </a:cubicBezTo>
                    <a:close/>
                  </a:path>
                </a:pathLst>
              </a:cu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 dirty="0"/>
              </a:p>
            </p:txBody>
          </p:sp>
          <p:sp>
            <p:nvSpPr>
              <p:cNvPr id="84" name="타원 83">
                <a:extLst>
                  <a:ext uri="{FF2B5EF4-FFF2-40B4-BE49-F238E27FC236}">
                    <a16:creationId xmlns:a16="http://schemas.microsoft.com/office/drawing/2014/main" id="{5EA8C3A5-E218-3884-3022-23F1EB2DF8F7}"/>
                  </a:ext>
                </a:extLst>
              </p:cNvPr>
              <p:cNvSpPr/>
              <p:nvPr/>
            </p:nvSpPr>
            <p:spPr>
              <a:xfrm>
                <a:off x="909100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  <p:sp>
            <p:nvSpPr>
              <p:cNvPr id="85" name="타원 84">
                <a:extLst>
                  <a:ext uri="{FF2B5EF4-FFF2-40B4-BE49-F238E27FC236}">
                    <a16:creationId xmlns:a16="http://schemas.microsoft.com/office/drawing/2014/main" id="{92285437-846C-E7FC-9617-E0B6EA519B4D}"/>
                  </a:ext>
                </a:extLst>
              </p:cNvPr>
              <p:cNvSpPr/>
              <p:nvPr/>
            </p:nvSpPr>
            <p:spPr>
              <a:xfrm>
                <a:off x="2224864" y="6358719"/>
                <a:ext cx="215422" cy="215422"/>
              </a:xfrm>
              <a:prstGeom prst="ellipse">
                <a:avLst/>
              </a:prstGeom>
              <a:solidFill>
                <a:srgbClr val="FEEA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ore-KR" altLang="en-US"/>
              </a:p>
            </p:txBody>
          </p:sp>
        </p:grpSp>
        <p:sp>
          <p:nvSpPr>
            <p:cNvPr id="86" name="제목 1">
              <a:extLst>
                <a:ext uri="{FF2B5EF4-FFF2-40B4-BE49-F238E27FC236}">
                  <a16:creationId xmlns:a16="http://schemas.microsoft.com/office/drawing/2014/main" id="{A28004FB-843E-C9E2-DD8A-E0DF3A55AD4D}"/>
                </a:ext>
              </a:extLst>
            </p:cNvPr>
            <p:cNvSpPr txBox="1">
              <a:spLocks/>
            </p:cNvSpPr>
            <p:nvPr/>
          </p:nvSpPr>
          <p:spPr>
            <a:xfrm>
              <a:off x="5430994" y="9024183"/>
              <a:ext cx="989248" cy="293896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algn="ctr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96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kumimoji="1" lang="ko-KR" altLang="en-US" sz="1000" b="1" dirty="0">
                  <a:solidFill>
                    <a:srgbClr val="C00000"/>
                  </a:solidFill>
                  <a:latin typeface="Noto Sans CJK KR" panose="020B0500000000000000" pitchFamily="34" charset="-128"/>
                  <a:ea typeface="Noto Sans CJK KR" panose="020B0500000000000000" pitchFamily="34" charset="-128"/>
                </a:rPr>
                <a:t>여행용 세트</a:t>
              </a:r>
              <a:endParaRPr kumimoji="1" lang="ko-Kore-KR" altLang="en-US" sz="10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endParaRPr>
            </a:p>
          </p:txBody>
        </p:sp>
      </p:grp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6D23B0F9-F7BC-6A96-CB00-F13BEBB3A869}"/>
              </a:ext>
            </a:extLst>
          </p:cNvPr>
          <p:cNvGrpSpPr/>
          <p:nvPr/>
        </p:nvGrpSpPr>
        <p:grpSpPr>
          <a:xfrm flipH="1">
            <a:off x="4230924" y="7826817"/>
            <a:ext cx="1551078" cy="216000"/>
            <a:chOff x="909100" y="6358719"/>
            <a:chExt cx="1531186" cy="216000"/>
          </a:xfrm>
        </p:grpSpPr>
        <p:sp>
          <p:nvSpPr>
            <p:cNvPr id="89" name="모서리가 둥근 직사각형 21">
              <a:extLst>
                <a:ext uri="{FF2B5EF4-FFF2-40B4-BE49-F238E27FC236}">
                  <a16:creationId xmlns:a16="http://schemas.microsoft.com/office/drawing/2014/main" id="{9CCFEC5A-2B12-F61A-B5C0-C4C861AFDC60}"/>
                </a:ext>
              </a:extLst>
            </p:cNvPr>
            <p:cNvSpPr/>
            <p:nvPr/>
          </p:nvSpPr>
          <p:spPr>
            <a:xfrm>
              <a:off x="974725" y="6358719"/>
              <a:ext cx="1385414" cy="216000"/>
            </a:xfrm>
            <a:custGeom>
              <a:avLst/>
              <a:gdLst>
                <a:gd name="connsiteX0" fmla="*/ 0 w 1560259"/>
                <a:gd name="connsiteY0" fmla="*/ 40951 h 245699"/>
                <a:gd name="connsiteX1" fmla="*/ 40951 w 1560259"/>
                <a:gd name="connsiteY1" fmla="*/ 0 h 245699"/>
                <a:gd name="connsiteX2" fmla="*/ 1519308 w 1560259"/>
                <a:gd name="connsiteY2" fmla="*/ 0 h 245699"/>
                <a:gd name="connsiteX3" fmla="*/ 1560259 w 1560259"/>
                <a:gd name="connsiteY3" fmla="*/ 40951 h 245699"/>
                <a:gd name="connsiteX4" fmla="*/ 1560259 w 1560259"/>
                <a:gd name="connsiteY4" fmla="*/ 204748 h 245699"/>
                <a:gd name="connsiteX5" fmla="*/ 1519308 w 1560259"/>
                <a:gd name="connsiteY5" fmla="*/ 245699 h 245699"/>
                <a:gd name="connsiteX6" fmla="*/ 40951 w 1560259"/>
                <a:gd name="connsiteY6" fmla="*/ 245699 h 245699"/>
                <a:gd name="connsiteX7" fmla="*/ 0 w 1560259"/>
                <a:gd name="connsiteY7" fmla="*/ 204748 h 245699"/>
                <a:gd name="connsiteX8" fmla="*/ 0 w 1560259"/>
                <a:gd name="connsiteY8" fmla="*/ 40951 h 245699"/>
                <a:gd name="connsiteX0" fmla="*/ 0 w 1560259"/>
                <a:gd name="connsiteY0" fmla="*/ 40951 h 245699"/>
                <a:gd name="connsiteX1" fmla="*/ 40951 w 1560259"/>
                <a:gd name="connsiteY1" fmla="*/ 0 h 245699"/>
                <a:gd name="connsiteX2" fmla="*/ 1519308 w 1560259"/>
                <a:gd name="connsiteY2" fmla="*/ 0 h 245699"/>
                <a:gd name="connsiteX3" fmla="*/ 1560259 w 1560259"/>
                <a:gd name="connsiteY3" fmla="*/ 40951 h 245699"/>
                <a:gd name="connsiteX4" fmla="*/ 1560259 w 1560259"/>
                <a:gd name="connsiteY4" fmla="*/ 204748 h 245699"/>
                <a:gd name="connsiteX5" fmla="*/ 1519308 w 1560259"/>
                <a:gd name="connsiteY5" fmla="*/ 245699 h 245699"/>
                <a:gd name="connsiteX6" fmla="*/ 40951 w 1560259"/>
                <a:gd name="connsiteY6" fmla="*/ 245699 h 245699"/>
                <a:gd name="connsiteX7" fmla="*/ 0 w 1560259"/>
                <a:gd name="connsiteY7" fmla="*/ 204748 h 245699"/>
                <a:gd name="connsiteX8" fmla="*/ 0 w 1560259"/>
                <a:gd name="connsiteY8" fmla="*/ 40951 h 24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0259" h="245699">
                  <a:moveTo>
                    <a:pt x="0" y="40951"/>
                  </a:moveTo>
                  <a:cubicBezTo>
                    <a:pt x="0" y="18334"/>
                    <a:pt x="18334" y="0"/>
                    <a:pt x="40951" y="0"/>
                  </a:cubicBezTo>
                  <a:lnTo>
                    <a:pt x="1519308" y="0"/>
                  </a:lnTo>
                  <a:cubicBezTo>
                    <a:pt x="1541925" y="0"/>
                    <a:pt x="1560259" y="18334"/>
                    <a:pt x="1560259" y="40951"/>
                  </a:cubicBezTo>
                  <a:lnTo>
                    <a:pt x="1560259" y="204748"/>
                  </a:lnTo>
                  <a:cubicBezTo>
                    <a:pt x="1560259" y="227365"/>
                    <a:pt x="1541925" y="245699"/>
                    <a:pt x="1519308" y="245699"/>
                  </a:cubicBezTo>
                  <a:lnTo>
                    <a:pt x="40951" y="245699"/>
                  </a:lnTo>
                  <a:cubicBezTo>
                    <a:pt x="18334" y="245699"/>
                    <a:pt x="0" y="227365"/>
                    <a:pt x="0" y="204748"/>
                  </a:cubicBezTo>
                  <a:cubicBezTo>
                    <a:pt x="12700" y="42199"/>
                    <a:pt x="0" y="95550"/>
                    <a:pt x="0" y="40951"/>
                  </a:cubicBezTo>
                  <a:close/>
                </a:path>
              </a:pathLst>
            </a:cu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 dirty="0"/>
            </a:p>
          </p:txBody>
        </p:sp>
        <p:sp>
          <p:nvSpPr>
            <p:cNvPr id="95" name="타원 94">
              <a:extLst>
                <a:ext uri="{FF2B5EF4-FFF2-40B4-BE49-F238E27FC236}">
                  <a16:creationId xmlns:a16="http://schemas.microsoft.com/office/drawing/2014/main" id="{5EA8C3A5-E218-3884-3022-23F1EB2DF8F7}"/>
                </a:ext>
              </a:extLst>
            </p:cNvPr>
            <p:cNvSpPr/>
            <p:nvPr/>
          </p:nvSpPr>
          <p:spPr>
            <a:xfrm>
              <a:off x="909100" y="6358719"/>
              <a:ext cx="215422" cy="215422"/>
            </a:xfrm>
            <a:prstGeom prst="ellipse">
              <a:avLst/>
            </a:pr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/>
            </a:p>
          </p:txBody>
        </p:sp>
        <p:sp>
          <p:nvSpPr>
            <p:cNvPr id="97" name="타원 96">
              <a:extLst>
                <a:ext uri="{FF2B5EF4-FFF2-40B4-BE49-F238E27FC236}">
                  <a16:creationId xmlns:a16="http://schemas.microsoft.com/office/drawing/2014/main" id="{92285437-846C-E7FC-9617-E0B6EA519B4D}"/>
                </a:ext>
              </a:extLst>
            </p:cNvPr>
            <p:cNvSpPr/>
            <p:nvPr/>
          </p:nvSpPr>
          <p:spPr>
            <a:xfrm>
              <a:off x="2224864" y="6358719"/>
              <a:ext cx="215422" cy="215422"/>
            </a:xfrm>
            <a:prstGeom prst="ellipse">
              <a:avLst/>
            </a:prstGeom>
            <a:solidFill>
              <a:srgbClr val="FEEA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ore-KR" altLang="en-US"/>
            </a:p>
          </p:txBody>
        </p:sp>
      </p:grpSp>
      <p:sp>
        <p:nvSpPr>
          <p:cNvPr id="98" name="제목 1">
            <a:extLst>
              <a:ext uri="{FF2B5EF4-FFF2-40B4-BE49-F238E27FC236}">
                <a16:creationId xmlns:a16="http://schemas.microsoft.com/office/drawing/2014/main" id="{A28004FB-843E-C9E2-DD8A-E0DF3A55AD4D}"/>
              </a:ext>
            </a:extLst>
          </p:cNvPr>
          <p:cNvSpPr txBox="1">
            <a:spLocks/>
          </p:cNvSpPr>
          <p:nvPr/>
        </p:nvSpPr>
        <p:spPr>
          <a:xfrm flipH="1">
            <a:off x="4416703" y="7775852"/>
            <a:ext cx="1100342" cy="2938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96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kumimoji="1" lang="en-US" altLang="en-US" sz="10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SPC </a:t>
            </a:r>
            <a:r>
              <a:rPr kumimoji="1" lang="ko-KR" altLang="en-US" sz="1000" b="1" dirty="0">
                <a:solidFill>
                  <a:srgbClr val="C00000"/>
                </a:solidFill>
                <a:latin typeface="Noto Sans CJK KR" panose="020B0500000000000000" pitchFamily="34" charset="-128"/>
                <a:ea typeface="Noto Sans CJK KR" panose="020B0500000000000000" pitchFamily="34" charset="-128"/>
              </a:rPr>
              <a:t>상품권</a:t>
            </a:r>
            <a:endParaRPr kumimoji="1" lang="ko-Kore-KR" altLang="en-US" sz="1000" b="1" dirty="0">
              <a:solidFill>
                <a:srgbClr val="C00000"/>
              </a:solidFill>
              <a:latin typeface="Noto Sans CJK KR" panose="020B0500000000000000" pitchFamily="34" charset="-128"/>
              <a:ea typeface="Noto Sans CJK KR" panose="020B0500000000000000" pitchFamily="34" charset="-128"/>
            </a:endParaRPr>
          </a:p>
        </p:txBody>
      </p:sp>
      <p:pic>
        <p:nvPicPr>
          <p:cNvPr id="99" name="Picture 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397043" y="6918563"/>
            <a:ext cx="466142" cy="857289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16225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282</TotalTime>
  <Words>160</Words>
  <Application>Microsoft Office PowerPoint</Application>
  <PresentationFormat>사용자 지정</PresentationFormat>
  <Paragraphs>34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Noto Sans CJK KR</vt:lpstr>
      <vt:lpstr>Noto Sans CJK KR Medium</vt:lpstr>
      <vt:lpstr>맑은 고딕</vt:lpstr>
      <vt:lpstr>Arial</vt:lpstr>
      <vt:lpstr>Calibri</vt:lpstr>
      <vt:lpstr>Calibri Light</vt:lpstr>
      <vt:lpstr>Office 테마</vt:lpstr>
      <vt:lpstr>아주대학교 헌혈안내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헌혈자 안내 책자</dc:title>
  <dc:creator>Microsoft Office User</dc:creator>
  <cp:lastModifiedBy>AJOU</cp:lastModifiedBy>
  <cp:revision>93</cp:revision>
  <cp:lastPrinted>2023-12-28T02:31:51Z</cp:lastPrinted>
  <dcterms:created xsi:type="dcterms:W3CDTF">2023-03-06T05:53:03Z</dcterms:created>
  <dcterms:modified xsi:type="dcterms:W3CDTF">2025-03-19T00:19:25Z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asoo_Trace_ID">
    <vt:lpwstr>eyJub2RlMSI6eyJkc2QiOiIwMTAwMDAwMDAwMDAxOTcxIiwibG9nVGltZSI6IjIwMjUtMDEtMzFUMDg6NDg6MTFaIiwicElEIjoxLCJwcm9jZXNzSWQiOjE4MzkyLCJwcm9jZXNzTmFtZSI6IlBPV0VSUE5ULkVYRSIsInRyYWNlSWQiOiJENUM2RTlCMzRDRUE0OTk1ODhBMDIwODA5NzMwOTgyQSIsInVzZXJDb2RlIjoiUjIwMDEzNDYifSwibm9kZTIiOnsiZHNkIjoiMDEwMDAwMDAwMDAwMTk3MSIsImxvZ1RpbWUiOiIyMDI1LTAyLTA0VDAyOjE0OjUyWiIsInBJRCI6MSwicHJvY2Vzc0lkIjoxODM5MiwicHJvY2Vzc05hbWUiOiJQT1dFUlBOVC5FWEUiLCJ0cmFjZUlkIjoiMjJDRDc1MUZGREIxNERBMUE4MjNDMUMzRjBDRDkyQTMiLCJ1c2VyQ29kZSI6IlIyMDAxMzQ2In0sIm5vZGUzIjp7ImRzZCI6IjAxMDAwMDAwMDAwMDE5NzEiLCJsb2dUaW1lIjoiMjAyNS0wMi0wNFQwMjo1NDoyMFoiLCJwSUQiOjEsInByb2Nlc3NJZCI6MTgzOTIsInByb2Nlc3NOYW1lIjoiUE9XRVJQTlQuRVhFIiwidHJhY2VJZCI6IjJBRDkzNjdFMEU0NjQ5NkE4MzFEQzYyMDU5OUFDM0NGIiwidXNlckNvZGUiOiJSMjAwMTM0NiJ9LCJub2RlNCI6eyJkc2QiOiIwMTAwMDAwMDAwMDAxOTcxIiwibG9nVGltZSI6IjIwMjUtMDItMDRUMDY6Mjk6NTdaIiwicElEIjoxLCJwcm9jZXNzSWQiOjE4MzkyLCJwcm9jZXNzTmFtZSI6IlBPV0VSUE5ULkVYRSIsInRyYWNlSWQiOiJCN0ZGRTczMTYwNDQ0RTkxQTA3NEUyNjlEODUwNjY1OSIsInVzZXJDb2RlIjoiUjIwMDEzNDYifSwibm9kZTUiOnsiZHNkIjoiMDAwMDAwMDAwMDAwMDAwMCIsImxvZ1RpbWUiOiIyMDI1LTAyLTExVDA4OjMyOjIzWiIsInBJRCI6MjA0OCwicHJvY2Vzc0lkIjoxMDM0MCwicHJvY2Vzc05hbWUiOiJQT1dFUlBOVC5FWEUiLCJ0cmFjZUlkIjoiN0RFNTQ0NDA0QjAyNDE1MEI2QTc4RDc4MkI2MjMyQ0QiLCJ1c2VyQ29kZSI6IlIyMDAxMzQ2In0sIm5vZGVDb3VudCI6Niwicm9vdFRyYWNlSWQiOiI1RDlBOTEwNUEzQUM0NTQ0QUJFRURENkFFNjFFODAwQyJ9</vt:lpwstr>
  </property>
</Properties>
</file>