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14"/>
  </p:notesMasterIdLst>
  <p:handoutMasterIdLst>
    <p:handoutMasterId r:id="rId15"/>
  </p:handoutMasterIdLst>
  <p:sldIdLst>
    <p:sldId id="263" r:id="rId5"/>
    <p:sldId id="1553" r:id="rId6"/>
    <p:sldId id="1555" r:id="rId7"/>
    <p:sldId id="1556" r:id="rId8"/>
    <p:sldId id="1557" r:id="rId9"/>
    <p:sldId id="1558" r:id="rId10"/>
    <p:sldId id="1559" r:id="rId11"/>
    <p:sldId id="1560" r:id="rId12"/>
    <p:sldId id="328" r:id="rId13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706" autoAdjust="0"/>
  </p:normalViewPr>
  <p:slideViewPr>
    <p:cSldViewPr>
      <p:cViewPr varScale="1">
        <p:scale>
          <a:sx n="84" d="100"/>
          <a:sy n="84" d="100"/>
        </p:scale>
        <p:origin x="69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163" y="-2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EE950-756C-476A-9638-77B5EB2AE842}" type="datetimeFigureOut">
              <a:rPr lang="ko-KR" altLang="en-US" smtClean="0"/>
              <a:t>2023-08-21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DBE8B-0BCB-4D5F-A35B-8B88E9BF6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35193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EE6B204-1683-47D1-8AA3-EA0E963DFE08}" type="datetimeFigureOut">
              <a:rPr lang="ko-KR" altLang="en-US"/>
              <a:pPr>
                <a:defRPr/>
              </a:pPr>
              <a:t>2023-08-21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57ACB925-7C08-4880-9096-5B04C97DA8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1813"/>
            <a:ext cx="5029200" cy="4117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92777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7035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91267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86767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67560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05380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91751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3297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51965138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5725173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241183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7546199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2170332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7034505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5524809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3859017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2919827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10694875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39099458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388" y="219075"/>
            <a:ext cx="8064500" cy="8048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2414735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9191638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63105181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8984442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4606734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5213643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144603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16018309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69762695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09450061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813150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64641604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7570309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358909371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70660294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327494933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3091278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95916805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25336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66433801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2490892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45398213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86826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8820150" y="476250"/>
            <a:ext cx="323850" cy="3240088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 userDrawn="1"/>
        </p:nvSpPr>
        <p:spPr bwMode="auto">
          <a:xfrm>
            <a:off x="7164388" y="476250"/>
            <a:ext cx="1655762" cy="3240088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 userDrawn="1"/>
        </p:nvSpPr>
        <p:spPr bwMode="auto">
          <a:xfrm>
            <a:off x="0" y="476250"/>
            <a:ext cx="7164388" cy="3240088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sz="5000" b="0">
              <a:solidFill>
                <a:srgbClr val="000000"/>
              </a:solidFill>
            </a:endParaRPr>
          </a:p>
        </p:txBody>
      </p:sp>
      <p:sp>
        <p:nvSpPr>
          <p:cNvPr id="7485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ln/>
        </p:spPr>
        <p:txBody>
          <a:bodyPr/>
          <a:lstStyle>
            <a:lvl1pPr marL="0" indent="0" algn="r">
              <a:buFont typeface="Wingdings" pitchFamily="2" charset="2"/>
              <a:buNone/>
              <a:defRPr sz="1400" b="1">
                <a:solidFill>
                  <a:srgbClr val="032850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4855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849623049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4762695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14608112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2937086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5421687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75252914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966439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612947642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926926065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910453970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70688" y="15875"/>
            <a:ext cx="2220912" cy="63896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50" y="15875"/>
            <a:ext cx="6510338" cy="63896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18052771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52400" y="942975"/>
            <a:ext cx="8839200" cy="5462588"/>
          </a:xfrm>
        </p:spPr>
        <p:txBody>
          <a:bodyPr/>
          <a:lstStyle/>
          <a:p>
            <a:pPr lvl="0"/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246219842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2825875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E2BE6CEB-F5AB-44A3-B784-A8816B5C0B86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2" name="Line 9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3" name="Line 10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4" name="Line 11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5" name="Line 12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6" name="Line 13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7" name="Line 14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8" name="Line 15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9" name="Line 16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40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66" r:id="rId1"/>
    <p:sldLayoutId id="2147485567" r:id="rId2"/>
    <p:sldLayoutId id="2147485568" r:id="rId3"/>
    <p:sldLayoutId id="2147485569" r:id="rId4"/>
    <p:sldLayoutId id="2147485570" r:id="rId5"/>
    <p:sldLayoutId id="2147485571" r:id="rId6"/>
    <p:sldLayoutId id="2147485572" r:id="rId7"/>
    <p:sldLayoutId id="2147485573" r:id="rId8"/>
    <p:sldLayoutId id="2147485574" r:id="rId9"/>
    <p:sldLayoutId id="2147485575" r:id="rId10"/>
    <p:sldLayoutId id="2147485576" r:id="rId11"/>
    <p:sldLayoutId id="2147485577" r:id="rId12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4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1F98DA86-BA5B-4A8A-B4C9-37ED0B36C058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78" r:id="rId1"/>
    <p:sldLayoutId id="2147485579" r:id="rId2"/>
    <p:sldLayoutId id="2147485580" r:id="rId3"/>
    <p:sldLayoutId id="2147485581" r:id="rId4"/>
    <p:sldLayoutId id="2147485582" r:id="rId5"/>
    <p:sldLayoutId id="2147485583" r:id="rId6"/>
    <p:sldLayoutId id="2147485584" r:id="rId7"/>
    <p:sldLayoutId id="2147485585" r:id="rId8"/>
    <p:sldLayoutId id="2147485586" r:id="rId9"/>
    <p:sldLayoutId id="2147485587" r:id="rId10"/>
    <p:sldLayoutId id="2147485588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92" r:id="rId1"/>
    <p:sldLayoutId id="2147485593" r:id="rId2"/>
    <p:sldLayoutId id="2147485594" r:id="rId3"/>
    <p:sldLayoutId id="2147485595" r:id="rId4"/>
    <p:sldLayoutId id="2147485596" r:id="rId5"/>
    <p:sldLayoutId id="2147485597" r:id="rId6"/>
    <p:sldLayoutId id="2147485598" r:id="rId7"/>
    <p:sldLayoutId id="2147485599" r:id="rId8"/>
    <p:sldLayoutId id="2147485600" r:id="rId9"/>
    <p:sldLayoutId id="2147485601" r:id="rId10"/>
    <p:sldLayoutId id="2147485602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 userDrawn="1"/>
        </p:nvSpPr>
        <p:spPr bwMode="auto">
          <a:xfrm>
            <a:off x="0" y="-41275"/>
            <a:ext cx="9144000" cy="849313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lnSpc>
                <a:spcPct val="105000"/>
              </a:lnSpc>
              <a:spcBef>
                <a:spcPct val="20000"/>
              </a:spcBef>
              <a:buSzPct val="65000"/>
              <a:buFont typeface="Wingdings" pitchFamily="2" charset="2"/>
              <a:buNone/>
              <a:defRPr/>
            </a:pPr>
            <a:endParaRPr lang="ko-KR" altLang="ko-KR" sz="3400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942975"/>
            <a:ext cx="8839200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15875"/>
            <a:ext cx="76327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8199" name="Rectangle 7"/>
          <p:cNvSpPr>
            <a:spLocks noChangeArrowheads="1"/>
          </p:cNvSpPr>
          <p:nvPr userDrawn="1"/>
        </p:nvSpPr>
        <p:spPr bwMode="auto">
          <a:xfrm>
            <a:off x="8820150" y="-39688"/>
            <a:ext cx="323850" cy="844551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8200" name="Rectangle 8"/>
          <p:cNvSpPr>
            <a:spLocks noChangeArrowheads="1"/>
          </p:cNvSpPr>
          <p:nvPr userDrawn="1"/>
        </p:nvSpPr>
        <p:spPr bwMode="auto">
          <a:xfrm>
            <a:off x="7812088" y="-39688"/>
            <a:ext cx="1008062" cy="844551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8742363" y="6525344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3" r:id="rId1"/>
    <p:sldLayoutId id="2147485604" r:id="rId2"/>
    <p:sldLayoutId id="2147485605" r:id="rId3"/>
    <p:sldLayoutId id="2147485606" r:id="rId4"/>
    <p:sldLayoutId id="2147485607" r:id="rId5"/>
    <p:sldLayoutId id="2147485608" r:id="rId6"/>
    <p:sldLayoutId id="2147485609" r:id="rId7"/>
    <p:sldLayoutId id="2147485610" r:id="rId8"/>
    <p:sldLayoutId id="2147485611" r:id="rId9"/>
    <p:sldLayoutId id="2147485612" r:id="rId10"/>
    <p:sldLayoutId id="2147485613" r:id="rId11"/>
    <p:sldLayoutId id="2147485614" r:id="rId12"/>
    <p:sldLayoutId id="2147485615" r:id="rId13"/>
  </p:sldLayoutIdLst>
  <p:transition>
    <p:fade/>
  </p:transition>
  <p:hf hdr="0" ftr="0" dt="0"/>
  <p:txStyles>
    <p:titleStyle>
      <a:lvl1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2pPr>
      <a:lvl3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3pPr>
      <a:lvl4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4pPr>
      <a:lvl5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5pPr>
      <a:lvl6pPr marL="4572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6pPr>
      <a:lvl7pPr marL="9144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7pPr>
      <a:lvl8pPr marL="13716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8pPr>
      <a:lvl9pPr marL="18288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9pPr>
    </p:titleStyle>
    <p:bodyStyle>
      <a:lvl1pPr marL="176213" indent="-1762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65000"/>
        <a:buFont typeface="Wingdings" panose="05000000000000000000" pitchFamily="2" charset="2"/>
        <a:buBlip>
          <a:blip r:embed="rId15"/>
        </a:buBlip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Clr>
          <a:srgbClr val="336699"/>
        </a:buClr>
        <a:buSzPct val="85000"/>
        <a:buChar char="•"/>
        <a:defRPr kumimoji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85000"/>
        <a:buFont typeface="Arial Narrow" panose="020B0606020202030204" pitchFamily="34" charset="0"/>
        <a:buChar char="−"/>
        <a:defRPr kumimoji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92080" y="5589240"/>
            <a:ext cx="3671391" cy="1080121"/>
          </a:xfrm>
        </p:spPr>
        <p:txBody>
          <a:bodyPr/>
          <a:lstStyle/>
          <a:p>
            <a:pPr algn="ctr" eaLnBrk="1" hangingPunct="1"/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학과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학번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이름 </a:t>
            </a:r>
            <a:endParaRPr lang="en-US" altLang="ko-KR" dirty="0">
              <a:solidFill>
                <a:srgbClr val="000066"/>
              </a:solidFill>
              <a:latin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팀원 전체 기입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)</a:t>
            </a:r>
            <a:endParaRPr lang="ko-KR" altLang="en-US" dirty="0">
              <a:solidFill>
                <a:srgbClr val="000066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7347" name="Rectangle 6"/>
          <p:cNvSpPr>
            <a:spLocks noGrp="1" noChangeArrowheads="1"/>
          </p:cNvSpPr>
          <p:nvPr>
            <p:ph type="ctrTitle"/>
          </p:nvPr>
        </p:nvSpPr>
        <p:spPr>
          <a:xfrm>
            <a:off x="0" y="1916187"/>
            <a:ext cx="9144000" cy="1520899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</a:pPr>
            <a:r>
              <a:rPr lang="ko-KR" altLang="en-US" sz="4400" dirty="0"/>
              <a:t> 제목</a:t>
            </a:r>
            <a:br>
              <a:rPr lang="en-US" altLang="ko-KR" sz="3600" dirty="0"/>
            </a:br>
            <a:r>
              <a:rPr lang="en-US" altLang="ko-KR" sz="3600" dirty="0"/>
              <a:t>			</a:t>
            </a:r>
            <a:endParaRPr lang="ko-KR" altLang="en-US" sz="1600" dirty="0"/>
          </a:p>
        </p:txBody>
      </p:sp>
      <p:sp>
        <p:nvSpPr>
          <p:cNvPr id="57348" name="Rectangle 7"/>
          <p:cNvSpPr>
            <a:spLocks noChangeArrowheads="1"/>
          </p:cNvSpPr>
          <p:nvPr/>
        </p:nvSpPr>
        <p:spPr bwMode="auto">
          <a:xfrm>
            <a:off x="107950" y="3887788"/>
            <a:ext cx="3744913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ko-KR" altLang="en-US" dirty="0">
                <a:latin typeface="+mj-ea"/>
                <a:ea typeface="+mj-ea"/>
              </a:rPr>
              <a:t>아주대학교    </a:t>
            </a:r>
            <a:r>
              <a:rPr lang="en-US" altLang="ko-KR" dirty="0">
                <a:latin typeface="+mj-ea"/>
                <a:ea typeface="+mj-ea"/>
              </a:rPr>
              <a:t>2023</a:t>
            </a:r>
            <a:r>
              <a:rPr lang="ko-KR" altLang="en-US" dirty="0">
                <a:latin typeface="+mj-ea"/>
                <a:ea typeface="+mj-ea"/>
              </a:rPr>
              <a:t>년 </a:t>
            </a:r>
            <a:r>
              <a:rPr lang="en-US" altLang="ko-KR" dirty="0">
                <a:latin typeface="+mj-ea"/>
                <a:ea typeface="+mj-ea"/>
              </a:rPr>
              <a:t>2</a:t>
            </a:r>
            <a:r>
              <a:rPr lang="ko-KR" altLang="en-US" dirty="0">
                <a:latin typeface="+mj-ea"/>
                <a:ea typeface="+mj-ea"/>
              </a:rPr>
              <a:t>학기</a:t>
            </a:r>
            <a:endParaRPr lang="en-US" altLang="ko-KR" dirty="0">
              <a:latin typeface="+mj-ea"/>
              <a:ea typeface="+mj-ea"/>
            </a:endParaRPr>
          </a:p>
        </p:txBody>
      </p:sp>
    </p:spTree>
  </p:cSld>
  <p:clrMapOvr>
    <a:masterClrMapping/>
  </p:clrMapOvr>
  <p:transition advTm="8196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795338" y="1951038"/>
            <a:ext cx="76962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66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lnSpc>
                <a:spcPct val="22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</a:pPr>
            <a:endParaRPr lang="ko-KR" altLang="ko-KR" sz="2400">
              <a:solidFill>
                <a:schemeClr val="bg2"/>
              </a:solidFill>
            </a:endParaRPr>
          </a:p>
        </p:txBody>
      </p:sp>
      <p:sp>
        <p:nvSpPr>
          <p:cNvPr id="63494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/>
              <a:t>Summary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3867750"/>
      </p:ext>
    </p:extLst>
  </p:cSld>
  <p:clrMapOvr>
    <a:masterClrMapping/>
  </p:clrMapOvr>
  <p:transition advTm="100018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아이디어 도출의 배경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54156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기존 아이디어의 문제점</a:t>
            </a:r>
            <a:r>
              <a:rPr lang="en-US" altLang="ko-KR" dirty="0"/>
              <a:t>(</a:t>
            </a:r>
            <a:r>
              <a:rPr lang="ko-KR" altLang="en-US" dirty="0"/>
              <a:t>해결과제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9734869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아이디어의 핵심 </a:t>
            </a:r>
            <a:r>
              <a:rPr lang="en-US" altLang="ko-KR" dirty="0"/>
              <a:t>Solution(</a:t>
            </a:r>
            <a:r>
              <a:rPr lang="ko-KR" altLang="en-US" dirty="0"/>
              <a:t>해결수단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807688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아이디어의 구체내용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71507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아이디어의 지식재산권리화 가능성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092770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아이디어의 기대효과</a:t>
            </a:r>
            <a:r>
              <a:rPr lang="en-US" altLang="ko-KR" dirty="0"/>
              <a:t>(</a:t>
            </a:r>
            <a:r>
              <a:rPr lang="ko-KR" altLang="en-US" dirty="0"/>
              <a:t>사업성</a:t>
            </a:r>
            <a:r>
              <a:rPr lang="en-US" altLang="ko-KR" dirty="0"/>
              <a:t>/</a:t>
            </a:r>
            <a:r>
              <a:rPr lang="ko-KR" altLang="en-US" dirty="0" err="1"/>
              <a:t>기술성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01067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제목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064500" cy="1872208"/>
          </a:xfrm>
        </p:spPr>
        <p:txBody>
          <a:bodyPr/>
          <a:lstStyle/>
          <a:p>
            <a:pPr eaLnBrk="1" hangingPunct="1"/>
            <a:r>
              <a:rPr lang="en-US" altLang="ko-KR" sz="5400" dirty="0">
                <a:solidFill>
                  <a:schemeClr val="tx1"/>
                </a:solidFill>
              </a:rPr>
              <a:t>Thank</a:t>
            </a:r>
            <a:r>
              <a:rPr lang="ko-KR" altLang="en-US" sz="5400" dirty="0">
                <a:solidFill>
                  <a:schemeClr val="tx1"/>
                </a:solidFill>
              </a:rPr>
              <a:t> </a:t>
            </a:r>
            <a:r>
              <a:rPr lang="en-US" altLang="ko-KR" sz="5400" dirty="0">
                <a:solidFill>
                  <a:schemeClr val="tx1"/>
                </a:solidFill>
              </a:rPr>
              <a:t>you!</a:t>
            </a:r>
            <a:endParaRPr lang="ko-KR" alt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633596"/>
      </p:ext>
    </p:extLst>
  </p:cSld>
  <p:clrMapOvr>
    <a:masterClrMapping/>
  </p:clrMapOvr>
  <p:transition advTm="30629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heme/theme1.xml><?xml version="1.0" encoding="utf-8"?>
<a:theme xmlns:a="http://schemas.openxmlformats.org/drawingml/2006/main" name="090603_2008허8792발표">
  <a:themeElements>
    <a:clrScheme name="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090603_2008허8792발표">
      <a:majorFont>
        <a:latin typeface="Trebuchet MS"/>
        <a:ea typeface="맑은 고딕"/>
        <a:cs typeface=""/>
      </a:majorFont>
      <a:minorFont>
        <a:latin typeface="Trebuchet MS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Final Version (IP Part)1">
  <a:themeElements>
    <a:clrScheme name="2_Final Version (IP Part)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Final Version (IP Part)1">
      <a:majorFont>
        <a:latin typeface="Tahoma"/>
        <a:ea typeface="HY헤드라인M"/>
        <a:cs typeface=""/>
      </a:majorFont>
      <a:minorFont>
        <a:latin typeface="Tahoma"/>
        <a:ea typeface="HY헤드라인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2_Final Version (IP Part)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inal Version (IP Part)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28446</TotalTime>
  <Words>56</Words>
  <Application>Microsoft Office PowerPoint</Application>
  <PresentationFormat>화면 슬라이드 쇼(4:3)</PresentationFormat>
  <Paragraphs>12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9</vt:i4>
      </vt:variant>
    </vt:vector>
  </HeadingPairs>
  <TitlesOfParts>
    <vt:vector size="20" baseType="lpstr">
      <vt:lpstr>굴림</vt:lpstr>
      <vt:lpstr>맑은 고딕</vt:lpstr>
      <vt:lpstr>Arial</vt:lpstr>
      <vt:lpstr>Arial Narrow</vt:lpstr>
      <vt:lpstr>Tahoma</vt:lpstr>
      <vt:lpstr>Trebuchet MS</vt:lpstr>
      <vt:lpstr>Wingdings</vt:lpstr>
      <vt:lpstr>090603_2008허8792발표</vt:lpstr>
      <vt:lpstr>1_090603_2008허8792발표</vt:lpstr>
      <vt:lpstr>2_090603_2008허8792발표</vt:lpstr>
      <vt:lpstr>4_Final Version (IP Part)1</vt:lpstr>
      <vt:lpstr> 제목    </vt:lpstr>
      <vt:lpstr>Summary</vt:lpstr>
      <vt:lpstr>아이디어 도출의 배경</vt:lpstr>
      <vt:lpstr>기존 아이디어의 문제점(해결과제)</vt:lpstr>
      <vt:lpstr>본 아이디어의 핵심 Solution(해결수단)</vt:lpstr>
      <vt:lpstr>본 아이디어의 구체내용</vt:lpstr>
      <vt:lpstr>본 아이디어의 지식재산권리화 가능성</vt:lpstr>
      <vt:lpstr>본 아이디어의 기대효과(사업성/기술성)</vt:lpstr>
      <vt:lpstr>Thank you!</vt:lpstr>
    </vt:vector>
  </TitlesOfParts>
  <Company>Kim &amp; Chang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tjsuh (Tae-Jun Suh)</dc:creator>
  <cp:lastModifiedBy>ajou</cp:lastModifiedBy>
  <cp:revision>508</cp:revision>
  <cp:lastPrinted>2015-11-04T10:46:46Z</cp:lastPrinted>
  <dcterms:created xsi:type="dcterms:W3CDTF">2015-03-25T06:01:48Z</dcterms:created>
  <dcterms:modified xsi:type="dcterms:W3CDTF">2023-08-21T05:03:35Z</dcterms:modified>
</cp:coreProperties>
</file>