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11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32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2021-12-28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672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2021-12-28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5796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2021-12-28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1531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2021-12-28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6103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2021-12-28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616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2021-12-28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TextBox 5"/>
          <p:cNvSpPr txBox="1"/>
          <p:nvPr userDrawn="1"/>
        </p:nvSpPr>
        <p:spPr>
          <a:xfrm>
            <a:off x="427838" y="142613"/>
            <a:ext cx="7264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sz="2400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77217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2021-12-28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13202" y="4931460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8638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2021-12-28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280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2021-12-28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3583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2021-12-28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3582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2021-12-28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5467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943B3-82DB-47AE-9442-3386B23DA232}" type="datetimeFigureOut">
              <a:rPr lang="ko-KR" altLang="en-US" smtClean="0"/>
              <a:t>2021-12-28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3066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ugang.ajou.ac.kr/login_major.jsp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9625" y="1147894"/>
            <a:ext cx="1068757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공지사항 필독 후</a:t>
            </a:r>
            <a:r>
              <a:rPr lang="en-US" altLang="ko-KR" sz="2400" b="1" dirty="0">
                <a:solidFill>
                  <a:srgbClr val="FF0000"/>
                </a:solidFill>
              </a:rPr>
              <a:t> 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수강신청 매뉴얼 확인</a:t>
            </a:r>
            <a:r>
              <a:rPr lang="en-US" altLang="ko-KR" sz="2400" b="1" dirty="0" smtClean="0">
                <a:solidFill>
                  <a:srgbClr val="FF0000"/>
                </a:solidFill>
              </a:rPr>
              <a:t> ※</a:t>
            </a:r>
          </a:p>
          <a:p>
            <a:endParaRPr lang="en-US" altLang="ko-KR" b="1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2000" b="1" dirty="0" smtClean="0"/>
              <a:t>수강신청 홈페이지 접속</a:t>
            </a:r>
            <a:r>
              <a:rPr lang="en-US" altLang="ko-KR" sz="2000" b="1" dirty="0" smtClean="0"/>
              <a:t>(</a:t>
            </a:r>
            <a:r>
              <a:rPr lang="en-US" altLang="ko-KR" sz="2000" b="1" u="sng" dirty="0">
                <a:hlinkClick r:id="rId2"/>
              </a:rPr>
              <a:t>http://</a:t>
            </a:r>
            <a:r>
              <a:rPr lang="en-US" altLang="ko-KR" sz="2000" b="1" u="sng" dirty="0" smtClean="0">
                <a:hlinkClick r:id="rId2"/>
              </a:rPr>
              <a:t>sugang.ajou.ac.kr/login_major.jsp</a:t>
            </a:r>
            <a:r>
              <a:rPr lang="en-US" altLang="ko-KR" sz="2000" b="1" dirty="0" smtClean="0"/>
              <a:t>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ko-KR" sz="2000" b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ko-KR" sz="2000" b="1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ko-KR" sz="2000" b="1" dirty="0" smtClean="0"/>
              <a:t>AIMS </a:t>
            </a:r>
            <a:r>
              <a:rPr lang="ko-KR" altLang="en-US" sz="2000" b="1" dirty="0" smtClean="0"/>
              <a:t>로그인할 때와 동일한 아이디와 패스워드로 로그인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ko-KR" sz="2000" b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2000" b="1" dirty="0" smtClean="0"/>
              <a:t>수강신청은 아래의 두 가지 방법으로 신청 가능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둘 중 한 가지 방법 선택하여 신청</a:t>
            </a:r>
            <a:r>
              <a:rPr lang="en-US" altLang="ko-KR" sz="2000" b="1" dirty="0" smtClean="0"/>
              <a:t>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ko-KR" sz="800" b="1" dirty="0" smtClean="0"/>
          </a:p>
          <a:p>
            <a:pPr marL="914400" lvl="1" indent="-4572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2000" b="1" dirty="0" smtClean="0"/>
              <a:t>수강 번호 조회</a:t>
            </a:r>
            <a:r>
              <a:rPr lang="en-US" altLang="ko-KR" sz="2000" b="1" dirty="0" smtClean="0"/>
              <a:t>(2p)</a:t>
            </a:r>
          </a:p>
          <a:p>
            <a:pPr marL="914400" lvl="1" indent="-4572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2000" b="1" dirty="0" smtClean="0"/>
              <a:t>미 이수</a:t>
            </a:r>
            <a:r>
              <a:rPr lang="en-US" altLang="ko-KR" sz="2000" b="1" dirty="0" smtClean="0"/>
              <a:t> </a:t>
            </a:r>
            <a:r>
              <a:rPr lang="ko-KR" altLang="en-US" sz="2000" b="1" dirty="0" smtClean="0"/>
              <a:t>과목 조회</a:t>
            </a:r>
            <a:r>
              <a:rPr lang="en-US" altLang="ko-KR" sz="2000" b="1" dirty="0" smtClean="0"/>
              <a:t>(3-4p)</a:t>
            </a:r>
          </a:p>
          <a:p>
            <a:endParaRPr lang="en-US" altLang="ko-KR" b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2000" b="1" dirty="0" smtClean="0"/>
              <a:t>수강신청 목록 확인 및 삭제 방법</a:t>
            </a:r>
            <a:r>
              <a:rPr lang="en-US" altLang="ko-KR" sz="2000" b="1" dirty="0" smtClean="0"/>
              <a:t>(5p)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ko-KR" altLang="en-US" b="1" dirty="0"/>
          </a:p>
        </p:txBody>
      </p:sp>
      <p:sp>
        <p:nvSpPr>
          <p:cNvPr id="8" name="직사각형 7"/>
          <p:cNvSpPr/>
          <p:nvPr/>
        </p:nvSpPr>
        <p:spPr>
          <a:xfrm>
            <a:off x="1964100" y="423187"/>
            <a:ext cx="826380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전공진입평가 </a:t>
            </a:r>
            <a:r>
              <a:rPr lang="ko-KR" altLang="en-US" sz="3000" dirty="0" err="1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미이수자</a:t>
            </a:r>
            <a:r>
              <a:rPr lang="ko-KR" altLang="en-US" sz="3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대상 수강신청 매뉴얼</a:t>
            </a:r>
          </a:p>
        </p:txBody>
      </p:sp>
    </p:spTree>
    <p:extLst>
      <p:ext uri="{BB962C8B-B14F-4D97-AF65-F5344CB8AC3E}">
        <p14:creationId xmlns:p14="http://schemas.microsoft.com/office/powerpoint/2010/main" val="55599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02488" y="1217583"/>
            <a:ext cx="1102042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2400" b="1" dirty="0" err="1" smtClean="0"/>
              <a:t>수강번호</a:t>
            </a:r>
            <a:r>
              <a:rPr lang="ko-KR" altLang="en-US" sz="2400" b="1" dirty="0" smtClean="0"/>
              <a:t> 조회 후 수강신청</a:t>
            </a:r>
            <a:endParaRPr lang="en-US" altLang="ko-KR" sz="2400" b="1" dirty="0" smtClean="0"/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</a:t>
            </a:r>
            <a:r>
              <a:rPr lang="ko-KR" altLang="en-US" b="1" dirty="0" smtClean="0"/>
              <a:t>탭</a:t>
            </a:r>
            <a:r>
              <a:rPr lang="en-US" altLang="ko-KR" b="1" dirty="0" smtClean="0"/>
              <a:t>a “</a:t>
            </a:r>
            <a:r>
              <a:rPr lang="ko-KR" altLang="en-US" b="1" dirty="0" smtClean="0"/>
              <a:t>수강신청</a:t>
            </a:r>
            <a:r>
              <a:rPr lang="en-US" altLang="ko-KR" b="1" dirty="0" smtClean="0"/>
              <a:t>“ </a:t>
            </a:r>
            <a:r>
              <a:rPr lang="ko-KR" altLang="en-US" b="1" dirty="0" smtClean="0"/>
              <a:t>클릭</a:t>
            </a:r>
            <a:r>
              <a:rPr lang="en-US" altLang="ko-KR" b="1" dirty="0" smtClean="0"/>
              <a:t> – </a:t>
            </a:r>
            <a:r>
              <a:rPr lang="ko-KR" altLang="en-US" b="1" dirty="0" smtClean="0"/>
              <a:t>수강 번호 입력 </a:t>
            </a:r>
            <a:r>
              <a:rPr lang="en-US" altLang="ko-KR" b="1" dirty="0" smtClean="0"/>
              <a:t>– </a:t>
            </a:r>
            <a:r>
              <a:rPr lang="ko-KR" altLang="en-US" b="1" dirty="0" smtClean="0"/>
              <a:t>신청 버튼 클릭 </a:t>
            </a:r>
            <a:r>
              <a:rPr lang="en-US" altLang="ko-KR" b="1" dirty="0" smtClean="0"/>
              <a:t>– </a:t>
            </a:r>
            <a:r>
              <a:rPr lang="ko-KR" altLang="en-US" b="1" dirty="0" smtClean="0"/>
              <a:t>인증번호 입력</a:t>
            </a:r>
            <a:endParaRPr lang="en-US" altLang="ko-KR" b="1" dirty="0" smtClean="0"/>
          </a:p>
          <a:p>
            <a:pPr marL="342900" indent="-342900">
              <a:buFont typeface="+mj-ea"/>
              <a:buAutoNum type="circleNumDbPlain"/>
            </a:pPr>
            <a:endParaRPr lang="ko-KR" altLang="en-US" dirty="0"/>
          </a:p>
        </p:txBody>
      </p:sp>
      <p:pic>
        <p:nvPicPr>
          <p:cNvPr id="8" name="_x416001808" descr="EMB00013cb02c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" y="2754945"/>
            <a:ext cx="6503988" cy="2809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1" name="_x423350064" descr="EMB00013cb02c3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224" y="2790825"/>
            <a:ext cx="4237567" cy="272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1964100" y="423187"/>
            <a:ext cx="826380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전공진입평가 </a:t>
            </a:r>
            <a:r>
              <a:rPr lang="ko-KR" altLang="en-US" sz="3000" dirty="0" err="1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미이수자</a:t>
            </a:r>
            <a:r>
              <a:rPr lang="ko-KR" altLang="en-US" sz="3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대상 수강신청 매뉴얼</a:t>
            </a:r>
          </a:p>
        </p:txBody>
      </p:sp>
    </p:spTree>
    <p:extLst>
      <p:ext uri="{BB962C8B-B14F-4D97-AF65-F5344CB8AC3E}">
        <p14:creationId xmlns:p14="http://schemas.microsoft.com/office/powerpoint/2010/main" val="222352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04825" y="1228725"/>
            <a:ext cx="112014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/>
              <a:t>② </a:t>
            </a:r>
            <a:r>
              <a:rPr lang="ko-KR" altLang="en-US" sz="2400" b="1" dirty="0" err="1" smtClean="0"/>
              <a:t>미이수</a:t>
            </a:r>
            <a:r>
              <a:rPr lang="ko-KR" altLang="en-US" sz="2400" b="1" dirty="0" smtClean="0"/>
              <a:t> 과목 조회 후 수강신청</a:t>
            </a:r>
            <a:endParaRPr lang="en-US" altLang="ko-KR" sz="2400" b="1" dirty="0" smtClean="0"/>
          </a:p>
          <a:p>
            <a:r>
              <a:rPr lang="en-US" altLang="ko-KR" b="1" dirty="0" smtClean="0"/>
              <a:t>    </a:t>
            </a:r>
          </a:p>
          <a:p>
            <a:r>
              <a:rPr lang="en-US" altLang="ko-KR" b="1" dirty="0" smtClean="0"/>
              <a:t>  </a:t>
            </a:r>
            <a:r>
              <a:rPr lang="ko-KR" altLang="en-US" b="1" dirty="0" smtClean="0">
                <a:solidFill>
                  <a:srgbClr val="0000FF"/>
                </a:solidFill>
              </a:rPr>
              <a:t>탭</a:t>
            </a:r>
            <a:r>
              <a:rPr lang="en-US" altLang="ko-KR" b="1" dirty="0" smtClean="0">
                <a:solidFill>
                  <a:srgbClr val="0000FF"/>
                </a:solidFill>
              </a:rPr>
              <a:t>b “</a:t>
            </a:r>
            <a:r>
              <a:rPr lang="ko-KR" altLang="en-US" b="1" dirty="0" smtClean="0">
                <a:solidFill>
                  <a:srgbClr val="0000FF"/>
                </a:solidFill>
              </a:rPr>
              <a:t>교과목 조회 및 신청</a:t>
            </a:r>
            <a:r>
              <a:rPr lang="en-US" altLang="ko-KR" b="1" dirty="0" smtClean="0">
                <a:solidFill>
                  <a:srgbClr val="0000FF"/>
                </a:solidFill>
              </a:rPr>
              <a:t>“ </a:t>
            </a:r>
            <a:r>
              <a:rPr lang="ko-KR" altLang="en-US" b="1" dirty="0" smtClean="0">
                <a:solidFill>
                  <a:srgbClr val="0000FF"/>
                </a:solidFill>
              </a:rPr>
              <a:t>클릭</a:t>
            </a:r>
            <a:r>
              <a:rPr lang="en-US" altLang="ko-KR" b="1" dirty="0" smtClean="0"/>
              <a:t> – </a:t>
            </a:r>
            <a:r>
              <a:rPr lang="ko-KR" altLang="en-US" b="1" dirty="0" smtClean="0">
                <a:solidFill>
                  <a:srgbClr val="0000FF"/>
                </a:solidFill>
              </a:rPr>
              <a:t>하단 </a:t>
            </a:r>
            <a:r>
              <a:rPr lang="en-US" altLang="ko-KR" b="1" dirty="0" smtClean="0">
                <a:solidFill>
                  <a:srgbClr val="0000FF"/>
                </a:solidFill>
              </a:rPr>
              <a:t>&lt;</a:t>
            </a:r>
            <a:r>
              <a:rPr lang="ko-KR" altLang="en-US" b="1" dirty="0" err="1" smtClean="0">
                <a:solidFill>
                  <a:srgbClr val="0000FF"/>
                </a:solidFill>
              </a:rPr>
              <a:t>교과목선택</a:t>
            </a:r>
            <a:r>
              <a:rPr lang="en-US" altLang="ko-KR" b="1" dirty="0" smtClean="0">
                <a:solidFill>
                  <a:srgbClr val="0000FF"/>
                </a:solidFill>
              </a:rPr>
              <a:t>&gt;</a:t>
            </a:r>
            <a:r>
              <a:rPr lang="ko-KR" altLang="en-US" b="1" dirty="0" smtClean="0">
                <a:solidFill>
                  <a:srgbClr val="0000FF"/>
                </a:solidFill>
              </a:rPr>
              <a:t>클릭 후 조회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– </a:t>
            </a:r>
            <a:r>
              <a:rPr lang="ko-KR" altLang="en-US" b="1" dirty="0" smtClean="0"/>
              <a:t>조회된 강의 목록에서 원하는 과목 신청 버튼 클릭</a:t>
            </a:r>
            <a:endParaRPr lang="ko-KR" altLang="en-US" dirty="0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097" name="_x416004112" descr="EMB00013cb02c3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2762250"/>
            <a:ext cx="5530850" cy="326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534150" y="17621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099" name="_x409297680" descr="EMB00013cb02c3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2819400"/>
            <a:ext cx="5086350" cy="3170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1964100" y="423187"/>
            <a:ext cx="826380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전공진입평가 </a:t>
            </a:r>
            <a:r>
              <a:rPr lang="ko-KR" altLang="en-US" sz="3000" dirty="0" err="1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미이수자</a:t>
            </a:r>
            <a:r>
              <a:rPr lang="ko-KR" altLang="en-US" sz="3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대상 수강신청 매뉴얼</a:t>
            </a:r>
          </a:p>
        </p:txBody>
      </p:sp>
    </p:spTree>
    <p:extLst>
      <p:ext uri="{BB962C8B-B14F-4D97-AF65-F5344CB8AC3E}">
        <p14:creationId xmlns:p14="http://schemas.microsoft.com/office/powerpoint/2010/main" val="376473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534150" y="17621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121" name="_x409291632" descr="EMB00013cb02c3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450" y="2838449"/>
            <a:ext cx="9385404" cy="311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1964100" y="423187"/>
            <a:ext cx="826380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전공진입평가 </a:t>
            </a:r>
            <a:r>
              <a:rPr lang="ko-KR" altLang="en-US" sz="3000" dirty="0" err="1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미이수자</a:t>
            </a:r>
            <a:r>
              <a:rPr lang="ko-KR" altLang="en-US" sz="3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대상 수강신청 매뉴얼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4825" y="1228725"/>
            <a:ext cx="112014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/>
              <a:t>② </a:t>
            </a:r>
            <a:r>
              <a:rPr lang="ko-KR" altLang="en-US" sz="2400" b="1" dirty="0" err="1" smtClean="0"/>
              <a:t>미이수</a:t>
            </a:r>
            <a:r>
              <a:rPr lang="ko-KR" altLang="en-US" sz="2400" b="1" dirty="0" smtClean="0"/>
              <a:t> 과목 조회 후 수강신청</a:t>
            </a:r>
            <a:endParaRPr lang="en-US" altLang="ko-KR" sz="2400" b="1" dirty="0" smtClean="0"/>
          </a:p>
          <a:p>
            <a:r>
              <a:rPr lang="en-US" altLang="ko-KR" b="1" dirty="0" smtClean="0"/>
              <a:t>    </a:t>
            </a:r>
          </a:p>
          <a:p>
            <a:r>
              <a:rPr lang="en-US" altLang="ko-KR" b="1" dirty="0" smtClean="0"/>
              <a:t>  </a:t>
            </a:r>
            <a:r>
              <a:rPr lang="ko-KR" altLang="en-US" b="1" dirty="0" smtClean="0"/>
              <a:t>탭</a:t>
            </a:r>
            <a:r>
              <a:rPr lang="en-US" altLang="ko-KR" b="1" dirty="0" smtClean="0"/>
              <a:t>b “</a:t>
            </a:r>
            <a:r>
              <a:rPr lang="ko-KR" altLang="en-US" b="1" dirty="0" smtClean="0"/>
              <a:t>교과목 조회 및 신청</a:t>
            </a:r>
            <a:r>
              <a:rPr lang="en-US" altLang="ko-KR" b="1" dirty="0" smtClean="0"/>
              <a:t>“ </a:t>
            </a:r>
            <a:r>
              <a:rPr lang="ko-KR" altLang="en-US" b="1" dirty="0" smtClean="0"/>
              <a:t>클릭</a:t>
            </a:r>
            <a:r>
              <a:rPr lang="en-US" altLang="ko-KR" b="1" dirty="0" smtClean="0"/>
              <a:t> – </a:t>
            </a:r>
            <a:r>
              <a:rPr lang="ko-KR" altLang="en-US" b="1" dirty="0" smtClean="0"/>
              <a:t>하단 </a:t>
            </a:r>
            <a:r>
              <a:rPr lang="en-US" altLang="ko-KR" b="1" dirty="0" smtClean="0"/>
              <a:t>&lt;</a:t>
            </a:r>
            <a:r>
              <a:rPr lang="ko-KR" altLang="en-US" b="1" dirty="0" err="1" smtClean="0"/>
              <a:t>교과목선택</a:t>
            </a:r>
            <a:r>
              <a:rPr lang="en-US" altLang="ko-KR" b="1" dirty="0" smtClean="0"/>
              <a:t>&gt;</a:t>
            </a:r>
            <a:r>
              <a:rPr lang="ko-KR" altLang="en-US" b="1" dirty="0" smtClean="0"/>
              <a:t>클릭 후 조회 </a:t>
            </a:r>
            <a:r>
              <a:rPr lang="en-US" altLang="ko-KR" b="1" dirty="0" smtClean="0"/>
              <a:t>– </a:t>
            </a:r>
            <a:r>
              <a:rPr lang="ko-KR" altLang="en-US" b="1" dirty="0" smtClean="0">
                <a:solidFill>
                  <a:srgbClr val="0000FF"/>
                </a:solidFill>
              </a:rPr>
              <a:t>조회된 강의 목록에서 원하는 과목 신청 버튼 클릭</a:t>
            </a:r>
            <a:endParaRPr lang="ko-KR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98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619125" y="1181100"/>
            <a:ext cx="11201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/>
              <a:t>수강 신청 목록 확인 및 삭제 방법</a:t>
            </a:r>
            <a:endParaRPr lang="en-US" altLang="ko-KR" sz="2400" b="1" dirty="0" smtClean="0"/>
          </a:p>
          <a:p>
            <a:endParaRPr lang="en-US" altLang="ko-KR" sz="1000" b="1" dirty="0" smtClean="0"/>
          </a:p>
          <a:p>
            <a:r>
              <a:rPr lang="en-US" altLang="ko-KR" sz="2000" b="1" dirty="0" smtClean="0"/>
              <a:t>   </a:t>
            </a:r>
            <a:r>
              <a:rPr lang="ko-KR" altLang="en-US" sz="2000" b="1" dirty="0" smtClean="0"/>
              <a:t>상단 </a:t>
            </a:r>
            <a:r>
              <a:rPr lang="en-US" altLang="ko-KR" sz="2000" b="1" dirty="0" smtClean="0"/>
              <a:t>“</a:t>
            </a:r>
            <a:r>
              <a:rPr lang="ko-KR" altLang="en-US" sz="2000" b="1" dirty="0" smtClean="0"/>
              <a:t>수강신청목록</a:t>
            </a:r>
            <a:r>
              <a:rPr lang="en-US" altLang="ko-KR" sz="2000" b="1" dirty="0" smtClean="0"/>
              <a:t>” </a:t>
            </a:r>
            <a:r>
              <a:rPr lang="ko-KR" altLang="en-US" sz="2000" b="1" dirty="0" smtClean="0"/>
              <a:t>탭 클릭 후 확인 또는 삭제</a:t>
            </a:r>
            <a:endParaRPr lang="en-US" altLang="ko-KR" sz="2000" b="1" dirty="0" smtClean="0"/>
          </a:p>
          <a:p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534150" y="17621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45" name="_x415996192" descr="EMB00013cb02c3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2287220"/>
            <a:ext cx="6354762" cy="372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1964100" y="423187"/>
            <a:ext cx="826380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전공진입평가 </a:t>
            </a:r>
            <a:r>
              <a:rPr lang="ko-KR" altLang="en-US" sz="3000" dirty="0" err="1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미이수자</a:t>
            </a:r>
            <a:r>
              <a:rPr lang="ko-KR" altLang="en-US" sz="3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대상 수강신청 매뉴얼</a:t>
            </a:r>
          </a:p>
        </p:txBody>
      </p:sp>
    </p:spTree>
    <p:extLst>
      <p:ext uri="{BB962C8B-B14F-4D97-AF65-F5344CB8AC3E}">
        <p14:creationId xmlns:p14="http://schemas.microsoft.com/office/powerpoint/2010/main" val="4127051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195</Words>
  <Application>Microsoft Office PowerPoint</Application>
  <PresentationFormat>와이드스크린</PresentationFormat>
  <Paragraphs>31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0" baseType="lpstr">
      <vt:lpstr>맑은 고딕</vt:lpstr>
      <vt:lpstr>휴먼둥근헤드라인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ajou</dc:creator>
  <cp:lastModifiedBy>ajou</cp:lastModifiedBy>
  <cp:revision>8</cp:revision>
  <dcterms:created xsi:type="dcterms:W3CDTF">2021-07-13T06:07:28Z</dcterms:created>
  <dcterms:modified xsi:type="dcterms:W3CDTF">2021-12-28T00:20:37Z</dcterms:modified>
</cp:coreProperties>
</file>