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6" cy="498693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6" cy="498693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0B03621D-B11B-4C9B-97C8-353EE7222F5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9"/>
            <a:ext cx="2949786" cy="498691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9"/>
            <a:ext cx="2949786" cy="498691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51DD7A30-1355-45FA-8C56-52F4AE24F9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79408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8190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9039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051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587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644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125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526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0272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220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81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9701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3D78C-C920-4896-819B-591479F6B5CF}" type="datetimeFigureOut">
              <a:rPr lang="ko-KR" altLang="en-US" smtClean="0"/>
              <a:t>2021-10-25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0BD6D-6223-4E32-9D5D-830BEB5633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299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049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358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92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670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51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와이드스크린</PresentationFormat>
  <Paragraphs>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Moel</dc:creator>
  <cp:lastModifiedBy>Moel</cp:lastModifiedBy>
  <cp:revision>5</cp:revision>
  <cp:lastPrinted>2021-10-24T23:43:06Z</cp:lastPrinted>
  <dcterms:created xsi:type="dcterms:W3CDTF">2021-10-21T23:56:06Z</dcterms:created>
  <dcterms:modified xsi:type="dcterms:W3CDTF">2021-10-24T23:57:31Z</dcterms:modified>
</cp:coreProperties>
</file>