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6919575" cy="507603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24" d="100"/>
          <a:sy n="24" d="100"/>
        </p:scale>
        <p:origin x="5959" y="1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8968" y="8307305"/>
            <a:ext cx="14381639" cy="17672109"/>
          </a:xfrm>
        </p:spPr>
        <p:txBody>
          <a:bodyPr anchor="b"/>
          <a:lstStyle>
            <a:lvl1pPr algn="ctr">
              <a:defRPr sz="1110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14947" y="26660918"/>
            <a:ext cx="12689681" cy="12255322"/>
          </a:xfrm>
        </p:spPr>
        <p:txBody>
          <a:bodyPr/>
          <a:lstStyle>
            <a:lvl1pPr marL="0" indent="0" algn="ctr">
              <a:buNone/>
              <a:defRPr sz="4441"/>
            </a:lvl1pPr>
            <a:lvl2pPr marL="845957" indent="0" algn="ctr">
              <a:buNone/>
              <a:defRPr sz="3701"/>
            </a:lvl2pPr>
            <a:lvl3pPr marL="1691914" indent="0" algn="ctr">
              <a:buNone/>
              <a:defRPr sz="3331"/>
            </a:lvl3pPr>
            <a:lvl4pPr marL="2537871" indent="0" algn="ctr">
              <a:buNone/>
              <a:defRPr sz="2960"/>
            </a:lvl4pPr>
            <a:lvl5pPr marL="3383829" indent="0" algn="ctr">
              <a:buNone/>
              <a:defRPr sz="2960"/>
            </a:lvl5pPr>
            <a:lvl6pPr marL="4229786" indent="0" algn="ctr">
              <a:buNone/>
              <a:defRPr sz="2960"/>
            </a:lvl6pPr>
            <a:lvl7pPr marL="5075743" indent="0" algn="ctr">
              <a:buNone/>
              <a:defRPr sz="2960"/>
            </a:lvl7pPr>
            <a:lvl8pPr marL="5921700" indent="0" algn="ctr">
              <a:buNone/>
              <a:defRPr sz="2960"/>
            </a:lvl8pPr>
            <a:lvl9pPr marL="6767657" indent="0" algn="ctr">
              <a:buNone/>
              <a:defRPr sz="296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6591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037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410" y="12654843"/>
            <a:ext cx="14593133" cy="21114876"/>
          </a:xfrm>
        </p:spPr>
        <p:txBody>
          <a:bodyPr anchor="b"/>
          <a:lstStyle>
            <a:lvl1pPr>
              <a:defRPr sz="1110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410" y="33969474"/>
            <a:ext cx="14593133" cy="11103815"/>
          </a:xfrm>
        </p:spPr>
        <p:txBody>
          <a:bodyPr/>
          <a:lstStyle>
            <a:lvl1pPr marL="0" indent="0">
              <a:buNone/>
              <a:defRPr sz="4441">
                <a:solidFill>
                  <a:schemeClr val="tx1">
                    <a:tint val="82000"/>
                  </a:schemeClr>
                </a:solidFill>
              </a:defRPr>
            </a:lvl1pPr>
            <a:lvl2pPr marL="845957" indent="0">
              <a:buNone/>
              <a:defRPr sz="3701">
                <a:solidFill>
                  <a:schemeClr val="tx1">
                    <a:tint val="82000"/>
                  </a:schemeClr>
                </a:solidFill>
              </a:defRPr>
            </a:lvl2pPr>
            <a:lvl3pPr marL="1691914" indent="0">
              <a:buNone/>
              <a:defRPr sz="3331">
                <a:solidFill>
                  <a:schemeClr val="tx1">
                    <a:tint val="82000"/>
                  </a:schemeClr>
                </a:solidFill>
              </a:defRPr>
            </a:lvl3pPr>
            <a:lvl4pPr marL="2537871" indent="0">
              <a:buNone/>
              <a:defRPr sz="2960">
                <a:solidFill>
                  <a:schemeClr val="tx1">
                    <a:tint val="82000"/>
                  </a:schemeClr>
                </a:solidFill>
              </a:defRPr>
            </a:lvl4pPr>
            <a:lvl5pPr marL="3383829" indent="0">
              <a:buNone/>
              <a:defRPr sz="2960">
                <a:solidFill>
                  <a:schemeClr val="tx1">
                    <a:tint val="82000"/>
                  </a:schemeClr>
                </a:solidFill>
              </a:defRPr>
            </a:lvl5pPr>
            <a:lvl6pPr marL="4229786" indent="0">
              <a:buNone/>
              <a:defRPr sz="2960">
                <a:solidFill>
                  <a:schemeClr val="tx1">
                    <a:tint val="82000"/>
                  </a:schemeClr>
                </a:solidFill>
              </a:defRPr>
            </a:lvl6pPr>
            <a:lvl7pPr marL="5075743" indent="0">
              <a:buNone/>
              <a:defRPr sz="2960">
                <a:solidFill>
                  <a:schemeClr val="tx1">
                    <a:tint val="82000"/>
                  </a:schemeClr>
                </a:solidFill>
              </a:defRPr>
            </a:lvl7pPr>
            <a:lvl8pPr marL="5921700" indent="0">
              <a:buNone/>
              <a:defRPr sz="2960">
                <a:solidFill>
                  <a:schemeClr val="tx1">
                    <a:tint val="82000"/>
                  </a:schemeClr>
                </a:solidFill>
              </a:defRPr>
            </a:lvl8pPr>
            <a:lvl9pPr marL="6767657" indent="0">
              <a:buNone/>
              <a:defRPr sz="296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015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3221" y="13512583"/>
            <a:ext cx="7190819" cy="322069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5535" y="13512583"/>
            <a:ext cx="7190819" cy="322069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266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425" y="2702528"/>
            <a:ext cx="14593133" cy="981131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5426" y="12443330"/>
            <a:ext cx="7157772" cy="6098284"/>
          </a:xfrm>
        </p:spPr>
        <p:txBody>
          <a:bodyPr anchor="b"/>
          <a:lstStyle>
            <a:lvl1pPr marL="0" indent="0">
              <a:buNone/>
              <a:defRPr sz="4441" b="1"/>
            </a:lvl1pPr>
            <a:lvl2pPr marL="845957" indent="0">
              <a:buNone/>
              <a:defRPr sz="3701" b="1"/>
            </a:lvl2pPr>
            <a:lvl3pPr marL="1691914" indent="0">
              <a:buNone/>
              <a:defRPr sz="3331" b="1"/>
            </a:lvl3pPr>
            <a:lvl4pPr marL="2537871" indent="0">
              <a:buNone/>
              <a:defRPr sz="2960" b="1"/>
            </a:lvl4pPr>
            <a:lvl5pPr marL="3383829" indent="0">
              <a:buNone/>
              <a:defRPr sz="2960" b="1"/>
            </a:lvl5pPr>
            <a:lvl6pPr marL="4229786" indent="0">
              <a:buNone/>
              <a:defRPr sz="2960" b="1"/>
            </a:lvl6pPr>
            <a:lvl7pPr marL="5075743" indent="0">
              <a:buNone/>
              <a:defRPr sz="2960" b="1"/>
            </a:lvl7pPr>
            <a:lvl8pPr marL="5921700" indent="0">
              <a:buNone/>
              <a:defRPr sz="2960" b="1"/>
            </a:lvl8pPr>
            <a:lvl9pPr marL="6767657" indent="0">
              <a:buNone/>
              <a:defRPr sz="296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65426" y="18541614"/>
            <a:ext cx="7157772" cy="272719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565536" y="12443330"/>
            <a:ext cx="7193023" cy="6098284"/>
          </a:xfrm>
        </p:spPr>
        <p:txBody>
          <a:bodyPr anchor="b"/>
          <a:lstStyle>
            <a:lvl1pPr marL="0" indent="0">
              <a:buNone/>
              <a:defRPr sz="4441" b="1"/>
            </a:lvl1pPr>
            <a:lvl2pPr marL="845957" indent="0">
              <a:buNone/>
              <a:defRPr sz="3701" b="1"/>
            </a:lvl2pPr>
            <a:lvl3pPr marL="1691914" indent="0">
              <a:buNone/>
              <a:defRPr sz="3331" b="1"/>
            </a:lvl3pPr>
            <a:lvl4pPr marL="2537871" indent="0">
              <a:buNone/>
              <a:defRPr sz="2960" b="1"/>
            </a:lvl4pPr>
            <a:lvl5pPr marL="3383829" indent="0">
              <a:buNone/>
              <a:defRPr sz="2960" b="1"/>
            </a:lvl5pPr>
            <a:lvl6pPr marL="4229786" indent="0">
              <a:buNone/>
              <a:defRPr sz="2960" b="1"/>
            </a:lvl6pPr>
            <a:lvl7pPr marL="5075743" indent="0">
              <a:buNone/>
              <a:defRPr sz="2960" b="1"/>
            </a:lvl7pPr>
            <a:lvl8pPr marL="5921700" indent="0">
              <a:buNone/>
              <a:defRPr sz="2960" b="1"/>
            </a:lvl8pPr>
            <a:lvl9pPr marL="6767657" indent="0">
              <a:buNone/>
              <a:defRPr sz="296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565536" y="18541614"/>
            <a:ext cx="7193023" cy="272719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47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6121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0458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425" y="3384021"/>
            <a:ext cx="5457003" cy="11844073"/>
          </a:xfrm>
        </p:spPr>
        <p:txBody>
          <a:bodyPr anchor="b"/>
          <a:lstStyle>
            <a:lvl1pPr>
              <a:defRPr sz="592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3023" y="7308556"/>
            <a:ext cx="8565535" cy="36072722"/>
          </a:xfrm>
        </p:spPr>
        <p:txBody>
          <a:bodyPr/>
          <a:lstStyle>
            <a:lvl1pPr>
              <a:defRPr sz="5921"/>
            </a:lvl1pPr>
            <a:lvl2pPr>
              <a:defRPr sz="5181"/>
            </a:lvl2pPr>
            <a:lvl3pPr>
              <a:defRPr sz="4441"/>
            </a:lvl3pPr>
            <a:lvl4pPr>
              <a:defRPr sz="3701"/>
            </a:lvl4pPr>
            <a:lvl5pPr>
              <a:defRPr sz="3701"/>
            </a:lvl5pPr>
            <a:lvl6pPr>
              <a:defRPr sz="3701"/>
            </a:lvl6pPr>
            <a:lvl7pPr>
              <a:defRPr sz="3701"/>
            </a:lvl7pPr>
            <a:lvl8pPr>
              <a:defRPr sz="3701"/>
            </a:lvl8pPr>
            <a:lvl9pPr>
              <a:defRPr sz="370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25" y="15228094"/>
            <a:ext cx="5457003" cy="28211928"/>
          </a:xfrm>
        </p:spPr>
        <p:txBody>
          <a:bodyPr/>
          <a:lstStyle>
            <a:lvl1pPr marL="0" indent="0">
              <a:buNone/>
              <a:defRPr sz="2960"/>
            </a:lvl1pPr>
            <a:lvl2pPr marL="845957" indent="0">
              <a:buNone/>
              <a:defRPr sz="2590"/>
            </a:lvl2pPr>
            <a:lvl3pPr marL="1691914" indent="0">
              <a:buNone/>
              <a:defRPr sz="2220"/>
            </a:lvl3pPr>
            <a:lvl4pPr marL="2537871" indent="0">
              <a:buNone/>
              <a:defRPr sz="1850"/>
            </a:lvl4pPr>
            <a:lvl5pPr marL="3383829" indent="0">
              <a:buNone/>
              <a:defRPr sz="1850"/>
            </a:lvl5pPr>
            <a:lvl6pPr marL="4229786" indent="0">
              <a:buNone/>
              <a:defRPr sz="1850"/>
            </a:lvl6pPr>
            <a:lvl7pPr marL="5075743" indent="0">
              <a:buNone/>
              <a:defRPr sz="1850"/>
            </a:lvl7pPr>
            <a:lvl8pPr marL="5921700" indent="0">
              <a:buNone/>
              <a:defRPr sz="1850"/>
            </a:lvl8pPr>
            <a:lvl9pPr marL="6767657" indent="0">
              <a:buNone/>
              <a:defRPr sz="18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3248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425" y="3384021"/>
            <a:ext cx="5457003" cy="11844073"/>
          </a:xfrm>
        </p:spPr>
        <p:txBody>
          <a:bodyPr anchor="b"/>
          <a:lstStyle>
            <a:lvl1pPr>
              <a:defRPr sz="592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193023" y="7308556"/>
            <a:ext cx="8565535" cy="36072722"/>
          </a:xfrm>
        </p:spPr>
        <p:txBody>
          <a:bodyPr anchor="t"/>
          <a:lstStyle>
            <a:lvl1pPr marL="0" indent="0">
              <a:buNone/>
              <a:defRPr sz="5921"/>
            </a:lvl1pPr>
            <a:lvl2pPr marL="845957" indent="0">
              <a:buNone/>
              <a:defRPr sz="5181"/>
            </a:lvl2pPr>
            <a:lvl3pPr marL="1691914" indent="0">
              <a:buNone/>
              <a:defRPr sz="4441"/>
            </a:lvl3pPr>
            <a:lvl4pPr marL="2537871" indent="0">
              <a:buNone/>
              <a:defRPr sz="3701"/>
            </a:lvl4pPr>
            <a:lvl5pPr marL="3383829" indent="0">
              <a:buNone/>
              <a:defRPr sz="3701"/>
            </a:lvl5pPr>
            <a:lvl6pPr marL="4229786" indent="0">
              <a:buNone/>
              <a:defRPr sz="3701"/>
            </a:lvl6pPr>
            <a:lvl7pPr marL="5075743" indent="0">
              <a:buNone/>
              <a:defRPr sz="3701"/>
            </a:lvl7pPr>
            <a:lvl8pPr marL="5921700" indent="0">
              <a:buNone/>
              <a:defRPr sz="3701"/>
            </a:lvl8pPr>
            <a:lvl9pPr marL="6767657" indent="0">
              <a:buNone/>
              <a:defRPr sz="3701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25" y="15228094"/>
            <a:ext cx="5457003" cy="28211928"/>
          </a:xfrm>
        </p:spPr>
        <p:txBody>
          <a:bodyPr/>
          <a:lstStyle>
            <a:lvl1pPr marL="0" indent="0">
              <a:buNone/>
              <a:defRPr sz="2960"/>
            </a:lvl1pPr>
            <a:lvl2pPr marL="845957" indent="0">
              <a:buNone/>
              <a:defRPr sz="2590"/>
            </a:lvl2pPr>
            <a:lvl3pPr marL="1691914" indent="0">
              <a:buNone/>
              <a:defRPr sz="2220"/>
            </a:lvl3pPr>
            <a:lvl4pPr marL="2537871" indent="0">
              <a:buNone/>
              <a:defRPr sz="1850"/>
            </a:lvl4pPr>
            <a:lvl5pPr marL="3383829" indent="0">
              <a:buNone/>
              <a:defRPr sz="1850"/>
            </a:lvl5pPr>
            <a:lvl6pPr marL="4229786" indent="0">
              <a:buNone/>
              <a:defRPr sz="1850"/>
            </a:lvl6pPr>
            <a:lvl7pPr marL="5075743" indent="0">
              <a:buNone/>
              <a:defRPr sz="1850"/>
            </a:lvl7pPr>
            <a:lvl8pPr marL="5921700" indent="0">
              <a:buNone/>
              <a:defRPr sz="1850"/>
            </a:lvl8pPr>
            <a:lvl9pPr marL="6767657" indent="0">
              <a:buNone/>
              <a:defRPr sz="18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9926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597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108072" y="2702517"/>
            <a:ext cx="3648283" cy="4301701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3222" y="2702517"/>
            <a:ext cx="10733355" cy="4301701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652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63221" y="2702528"/>
            <a:ext cx="14593133" cy="98113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3221" y="13512583"/>
            <a:ext cx="14593133" cy="32206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63221" y="47047301"/>
            <a:ext cx="3806904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D6D6A4-29FA-44B8-8E34-3A89DD369A6F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04609" y="47047301"/>
            <a:ext cx="5710357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949450" y="47047301"/>
            <a:ext cx="3806904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CE037F-7371-4845-BDC0-F3C3AB9AD3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2122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691914" rtl="0" eaLnBrk="1" latinLnBrk="1" hangingPunct="1">
        <a:lnSpc>
          <a:spcPct val="90000"/>
        </a:lnSpc>
        <a:spcBef>
          <a:spcPct val="0"/>
        </a:spcBef>
        <a:buNone/>
        <a:defRPr sz="81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2979" indent="-422979" algn="l" defTabSz="1691914" rtl="0" eaLnBrk="1" latinLnBrk="1" hangingPunct="1">
        <a:lnSpc>
          <a:spcPct val="90000"/>
        </a:lnSpc>
        <a:spcBef>
          <a:spcPts val="1850"/>
        </a:spcBef>
        <a:buFont typeface="Arial" panose="020B0604020202020204" pitchFamily="34" charset="0"/>
        <a:buChar char="•"/>
        <a:defRPr sz="5181" kern="1200">
          <a:solidFill>
            <a:schemeClr val="tx1"/>
          </a:solidFill>
          <a:latin typeface="+mn-lt"/>
          <a:ea typeface="+mn-ea"/>
          <a:cs typeface="+mn-cs"/>
        </a:defRPr>
      </a:lvl1pPr>
      <a:lvl2pPr marL="1268936" indent="-422979" algn="l" defTabSz="1691914" rtl="0" eaLnBrk="1" latinLnBrk="1" hangingPunct="1">
        <a:lnSpc>
          <a:spcPct val="90000"/>
        </a:lnSpc>
        <a:spcBef>
          <a:spcPts val="925"/>
        </a:spcBef>
        <a:buFont typeface="Arial" panose="020B0604020202020204" pitchFamily="34" charset="0"/>
        <a:buChar char="•"/>
        <a:defRPr sz="4441" kern="1200">
          <a:solidFill>
            <a:schemeClr val="tx1"/>
          </a:solidFill>
          <a:latin typeface="+mn-lt"/>
          <a:ea typeface="+mn-ea"/>
          <a:cs typeface="+mn-cs"/>
        </a:defRPr>
      </a:lvl2pPr>
      <a:lvl3pPr marL="2114893" indent="-422979" algn="l" defTabSz="1691914" rtl="0" eaLnBrk="1" latinLnBrk="1" hangingPunct="1">
        <a:lnSpc>
          <a:spcPct val="90000"/>
        </a:lnSpc>
        <a:spcBef>
          <a:spcPts val="925"/>
        </a:spcBef>
        <a:buFont typeface="Arial" panose="020B0604020202020204" pitchFamily="34" charset="0"/>
        <a:buChar char="•"/>
        <a:defRPr sz="3701" kern="1200">
          <a:solidFill>
            <a:schemeClr val="tx1"/>
          </a:solidFill>
          <a:latin typeface="+mn-lt"/>
          <a:ea typeface="+mn-ea"/>
          <a:cs typeface="+mn-cs"/>
        </a:defRPr>
      </a:lvl3pPr>
      <a:lvl4pPr marL="2960850" indent="-422979" algn="l" defTabSz="1691914" rtl="0" eaLnBrk="1" latinLnBrk="1" hangingPunct="1">
        <a:lnSpc>
          <a:spcPct val="90000"/>
        </a:lnSpc>
        <a:spcBef>
          <a:spcPts val="925"/>
        </a:spcBef>
        <a:buFont typeface="Arial" panose="020B0604020202020204" pitchFamily="34" charset="0"/>
        <a:buChar char="•"/>
        <a:defRPr sz="3331" kern="1200">
          <a:solidFill>
            <a:schemeClr val="tx1"/>
          </a:solidFill>
          <a:latin typeface="+mn-lt"/>
          <a:ea typeface="+mn-ea"/>
          <a:cs typeface="+mn-cs"/>
        </a:defRPr>
      </a:lvl4pPr>
      <a:lvl5pPr marL="3806807" indent="-422979" algn="l" defTabSz="1691914" rtl="0" eaLnBrk="1" latinLnBrk="1" hangingPunct="1">
        <a:lnSpc>
          <a:spcPct val="90000"/>
        </a:lnSpc>
        <a:spcBef>
          <a:spcPts val="925"/>
        </a:spcBef>
        <a:buFont typeface="Arial" panose="020B0604020202020204" pitchFamily="34" charset="0"/>
        <a:buChar char="•"/>
        <a:defRPr sz="3331" kern="1200">
          <a:solidFill>
            <a:schemeClr val="tx1"/>
          </a:solidFill>
          <a:latin typeface="+mn-lt"/>
          <a:ea typeface="+mn-ea"/>
          <a:cs typeface="+mn-cs"/>
        </a:defRPr>
      </a:lvl5pPr>
      <a:lvl6pPr marL="4652764" indent="-422979" algn="l" defTabSz="1691914" rtl="0" eaLnBrk="1" latinLnBrk="1" hangingPunct="1">
        <a:lnSpc>
          <a:spcPct val="90000"/>
        </a:lnSpc>
        <a:spcBef>
          <a:spcPts val="925"/>
        </a:spcBef>
        <a:buFont typeface="Arial" panose="020B0604020202020204" pitchFamily="34" charset="0"/>
        <a:buChar char="•"/>
        <a:defRPr sz="3331" kern="1200">
          <a:solidFill>
            <a:schemeClr val="tx1"/>
          </a:solidFill>
          <a:latin typeface="+mn-lt"/>
          <a:ea typeface="+mn-ea"/>
          <a:cs typeface="+mn-cs"/>
        </a:defRPr>
      </a:lvl6pPr>
      <a:lvl7pPr marL="5498722" indent="-422979" algn="l" defTabSz="1691914" rtl="0" eaLnBrk="1" latinLnBrk="1" hangingPunct="1">
        <a:lnSpc>
          <a:spcPct val="90000"/>
        </a:lnSpc>
        <a:spcBef>
          <a:spcPts val="925"/>
        </a:spcBef>
        <a:buFont typeface="Arial" panose="020B0604020202020204" pitchFamily="34" charset="0"/>
        <a:buChar char="•"/>
        <a:defRPr sz="3331" kern="1200">
          <a:solidFill>
            <a:schemeClr val="tx1"/>
          </a:solidFill>
          <a:latin typeface="+mn-lt"/>
          <a:ea typeface="+mn-ea"/>
          <a:cs typeface="+mn-cs"/>
        </a:defRPr>
      </a:lvl7pPr>
      <a:lvl8pPr marL="6344679" indent="-422979" algn="l" defTabSz="1691914" rtl="0" eaLnBrk="1" latinLnBrk="1" hangingPunct="1">
        <a:lnSpc>
          <a:spcPct val="90000"/>
        </a:lnSpc>
        <a:spcBef>
          <a:spcPts val="925"/>
        </a:spcBef>
        <a:buFont typeface="Arial" panose="020B0604020202020204" pitchFamily="34" charset="0"/>
        <a:buChar char="•"/>
        <a:defRPr sz="3331" kern="1200">
          <a:solidFill>
            <a:schemeClr val="tx1"/>
          </a:solidFill>
          <a:latin typeface="+mn-lt"/>
          <a:ea typeface="+mn-ea"/>
          <a:cs typeface="+mn-cs"/>
        </a:defRPr>
      </a:lvl8pPr>
      <a:lvl9pPr marL="7190636" indent="-422979" algn="l" defTabSz="1691914" rtl="0" eaLnBrk="1" latinLnBrk="1" hangingPunct="1">
        <a:lnSpc>
          <a:spcPct val="90000"/>
        </a:lnSpc>
        <a:spcBef>
          <a:spcPts val="925"/>
        </a:spcBef>
        <a:buFont typeface="Arial" panose="020B0604020202020204" pitchFamily="34" charset="0"/>
        <a:buChar char="•"/>
        <a:defRPr sz="33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1pPr>
      <a:lvl2pPr marL="845957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2pPr>
      <a:lvl3pPr marL="1691914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3pPr>
      <a:lvl4pPr marL="2537871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4pPr>
      <a:lvl5pPr marL="3383829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5pPr>
      <a:lvl6pPr marL="4229786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6pPr>
      <a:lvl7pPr marL="5075743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7pPr>
      <a:lvl8pPr marL="5921700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8pPr>
      <a:lvl9pPr marL="6767657" algn="l" defTabSz="1691914" rtl="0" eaLnBrk="1" latinLnBrk="1" hangingPunct="1">
        <a:defRPr sz="33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>
            <a:extLst>
              <a:ext uri="{FF2B5EF4-FFF2-40B4-BE49-F238E27FC236}">
                <a16:creationId xmlns:a16="http://schemas.microsoft.com/office/drawing/2014/main" id="{9D3DC3D4-498D-C436-ACCA-7F4043A55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98828" y="49617869"/>
            <a:ext cx="8321918" cy="837974"/>
          </a:xfrm>
          <a:prstGeom prst="rect">
            <a:avLst/>
          </a:prstGeom>
        </p:spPr>
      </p:pic>
      <p:pic>
        <p:nvPicPr>
          <p:cNvPr id="7" name="그래픽 6">
            <a:extLst>
              <a:ext uri="{FF2B5EF4-FFF2-40B4-BE49-F238E27FC236}">
                <a16:creationId xmlns:a16="http://schemas.microsoft.com/office/drawing/2014/main" id="{A68C7C35-ACCC-A048-D08B-8E960F6E92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883571" y="587760"/>
            <a:ext cx="4422131" cy="271395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AD0A0E1C-C3A7-0CE9-BAC6-4BBDA49D30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27268" y="636655"/>
            <a:ext cx="3908736" cy="186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068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박종현</dc:creator>
  <cp:lastModifiedBy>박종현</cp:lastModifiedBy>
  <cp:revision>1</cp:revision>
  <dcterms:created xsi:type="dcterms:W3CDTF">2024-12-04T05:00:48Z</dcterms:created>
  <dcterms:modified xsi:type="dcterms:W3CDTF">2024-12-04T05:10:24Z</dcterms:modified>
</cp:coreProperties>
</file>