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458" r:id="rId2"/>
    <p:sldId id="441" r:id="rId3"/>
    <p:sldId id="455" r:id="rId4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YEONG Gil" initials="DG" lastIdx="1" clrIdx="0">
    <p:extLst>
      <p:ext uri="{19B8F6BF-5375-455C-9EA6-DF929625EA0E}">
        <p15:presenceInfo xmlns:p15="http://schemas.microsoft.com/office/powerpoint/2012/main" userId="1942e68cfe1f62b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76" autoAdjust="0"/>
    <p:restoredTop sz="94676" autoAdjust="0"/>
  </p:normalViewPr>
  <p:slideViewPr>
    <p:cSldViewPr>
      <p:cViewPr varScale="1">
        <p:scale>
          <a:sx n="113" d="100"/>
          <a:sy n="113" d="100"/>
        </p:scale>
        <p:origin x="105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210" y="0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8B27D849-9D29-41F9-9C48-B7FFA3DE6252}" type="datetimeFigureOut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1" tIns="48171" rIns="96341" bIns="4817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435" y="4748332"/>
            <a:ext cx="5491480" cy="4498420"/>
          </a:xfrm>
          <a:prstGeom prst="rect">
            <a:avLst/>
          </a:prstGeom>
        </p:spPr>
        <p:txBody>
          <a:bodyPr vert="horz" lIns="96341" tIns="48171" rIns="96341" bIns="4817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210" y="9494929"/>
            <a:ext cx="2974552" cy="499824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0C317485-F112-403B-A068-E94FE95B3A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72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69BEB-B6D9-64B3-AEAA-512A4DDE8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D5130BF-4D93-DFF4-D36E-ED361CEAE9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5540C5F-9302-BFA3-B9F8-35EF5469F1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86BD84A-B147-D641-6867-E185B4AFE53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17485-F112-403B-A068-E94FE95B3A0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861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DB1301-381F-0338-42C0-2559BF7FE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31EB4CD-C58B-356F-F109-AF17E5E30A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F2B8FF1-2D46-11D8-1316-6FD9D63C05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CAA7D12-1EEB-9B21-EC8E-EA0DD93709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17485-F112-403B-A068-E94FE95B3A0E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097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18398-18CF-D692-82DF-579017F436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0E94893-1131-4719-0FEE-35960A9445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0E79591-35F8-6B49-C99C-8C57AD271D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F02030-6FDA-3BBD-5E20-DCCACC7D1A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317485-F112-403B-A068-E94FE95B3A0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750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EA2CC-37F3-4941-ABF2-6663939E9E1D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366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51E29-49F5-4B4F-8642-D677C1CB3CA8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7195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6325-3BFD-4CEF-8D08-A7A524662667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205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F83F3-24B6-4176-B95C-161384167B7F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863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22F7E-78FB-42E9-9FDA-640BAAB34F48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930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A61CF-FBC2-419E-BCF9-2F2A36D1D8F2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274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6A4FD-DFF7-4BD2-BF48-5F754460A0E4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163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991F7-0AC4-4436-84B7-B117913A7DCD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8091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30337-2BCB-4B68-9448-726FAA16A426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0016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C514-55CC-4989-BB2F-4E7EDE503DAD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793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D395-B1A1-4ECB-A460-6A8FF457DC67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541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03A75F-2F18-424C-BC0A-6FA0F0C5B1DA}" type="datetime1">
              <a:rPr lang="ko-KR" altLang="en-US" smtClean="0"/>
              <a:pPr/>
              <a:t>2025-08-18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83F33-1FDA-4761-B611-7BB41CA85F1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8033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0.jpeg"/><Relationship Id="rId10" Type="http://schemas.openxmlformats.org/officeDocument/2006/relationships/image" Target="../media/image4.png"/><Relationship Id="rId4" Type="http://schemas.openxmlformats.org/officeDocument/2006/relationships/image" Target="../media/image9.jpeg"/><Relationship Id="rId9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20CA9-A97C-76EE-7FBA-710D1EC5E4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E6EA978-DA0A-970B-5339-DB17DD10F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4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F87A3885-FCFC-26E1-F747-65B49D415E0F}"/>
              </a:ext>
            </a:extLst>
          </p:cNvPr>
          <p:cNvSpPr/>
          <p:nvPr/>
        </p:nvSpPr>
        <p:spPr>
          <a:xfrm>
            <a:off x="0" y="6496466"/>
            <a:ext cx="9144000" cy="3615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0D20370-8066-D467-A75D-28DA16A7507F}"/>
              </a:ext>
            </a:extLst>
          </p:cNvPr>
          <p:cNvSpPr/>
          <p:nvPr/>
        </p:nvSpPr>
        <p:spPr>
          <a:xfrm>
            <a:off x="0" y="73502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2000" b="1" spc="150" dirty="0">
                <a:ln w="11430"/>
                <a:solidFill>
                  <a:srgbClr val="F8F8F8"/>
                </a:solidFill>
                <a:latin typeface="아주체" panose="020B0503000000000000" pitchFamily="50" charset="-127"/>
                <a:ea typeface="아주체" panose="020B0503000000000000" pitchFamily="50" charset="-127"/>
              </a:rPr>
              <a:t>아주대학교 추석 선물 물품 세부내역</a:t>
            </a:r>
            <a:endParaRPr lang="en-US" altLang="ko-KR" sz="2000" b="1" spc="150" dirty="0">
              <a:ln w="11430"/>
              <a:solidFill>
                <a:srgbClr val="F8F8F8"/>
              </a:solidFill>
              <a:latin typeface="아주체" panose="020B0503000000000000" pitchFamily="50" charset="-127"/>
              <a:ea typeface="아주체" panose="020B0503000000000000" pitchFamily="50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637CE1A1-000F-DFC9-CD6D-2CA4322D8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6466"/>
            <a:ext cx="2133600" cy="365125"/>
          </a:xfrm>
        </p:spPr>
        <p:txBody>
          <a:bodyPr/>
          <a:lstStyle/>
          <a:p>
            <a:pPr algn="l"/>
            <a:r>
              <a:rPr lang="en-US" altLang="ko-KR" b="1" dirty="0">
                <a:solidFill>
                  <a:schemeClr val="tx1"/>
                </a:solidFill>
                <a:latin typeface="+mn-ea"/>
              </a:rPr>
              <a:t>Page 1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EA546E5-C7B7-F622-2955-6D441A97E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D7042F9-B8F2-68E0-F388-496F8FBFF702}"/>
              </a:ext>
            </a:extLst>
          </p:cNvPr>
          <p:cNvSpPr/>
          <p:nvPr/>
        </p:nvSpPr>
        <p:spPr>
          <a:xfrm>
            <a:off x="323528" y="764704"/>
            <a:ext cx="3672408" cy="55446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E2CE692F-4B4F-E205-0771-B9AC0CC96F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918506"/>
              </p:ext>
            </p:extLst>
          </p:nvPr>
        </p:nvGraphicFramePr>
        <p:xfrm>
          <a:off x="4211960" y="764705"/>
          <a:ext cx="4608512" cy="5544616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740996061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4139949667"/>
                    </a:ext>
                  </a:extLst>
                </a:gridCol>
              </a:tblGrid>
              <a:tr h="2669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상품명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A. [CJ] </a:t>
                      </a:r>
                      <a:r>
                        <a:rPr lang="ko-KR" altLang="en-US" sz="1000" dirty="0"/>
                        <a:t>스팸</a:t>
                      </a:r>
                      <a:r>
                        <a:rPr lang="en-US" altLang="ko-KR" sz="1000" dirty="0"/>
                        <a:t> MC 5</a:t>
                      </a:r>
                      <a:r>
                        <a:rPr lang="ko-KR" altLang="en-US" sz="1000" dirty="0"/>
                        <a:t>호 </a:t>
                      </a:r>
                      <a:r>
                        <a:rPr lang="en-US" altLang="ko-KR" sz="1000" dirty="0"/>
                        <a:t>+ [</a:t>
                      </a:r>
                      <a:r>
                        <a:rPr lang="ko-KR" altLang="en-US" sz="1000" dirty="0"/>
                        <a:t>동원</a:t>
                      </a:r>
                      <a:r>
                        <a:rPr lang="en-US" altLang="ko-KR" sz="1000" dirty="0"/>
                        <a:t>] </a:t>
                      </a:r>
                      <a:r>
                        <a:rPr lang="ko-KR" altLang="en-US" sz="1000" dirty="0"/>
                        <a:t>참치 </a:t>
                      </a:r>
                      <a:r>
                        <a:rPr lang="en-US" altLang="ko-KR" sz="1000" dirty="0"/>
                        <a:t>S12</a:t>
                      </a:r>
                      <a:r>
                        <a:rPr lang="ko-KR" altLang="en-US" sz="1000" dirty="0"/>
                        <a:t>호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3200331"/>
                  </a:ext>
                </a:extLst>
              </a:tr>
              <a:tr h="2669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모델명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MC 5</a:t>
                      </a:r>
                      <a:r>
                        <a:rPr lang="ko-KR" altLang="en-US" sz="1000" dirty="0"/>
                        <a:t>호 </a:t>
                      </a:r>
                      <a:r>
                        <a:rPr lang="en-US" altLang="ko-KR" sz="1000" dirty="0"/>
                        <a:t>+ </a:t>
                      </a:r>
                      <a:r>
                        <a:rPr lang="ko-KR" altLang="en-US" sz="1000" dirty="0"/>
                        <a:t>참치 </a:t>
                      </a:r>
                      <a:r>
                        <a:rPr lang="en-US" altLang="ko-KR" sz="1000" dirty="0"/>
                        <a:t>S12</a:t>
                      </a:r>
                      <a:r>
                        <a:rPr lang="ko-KR" altLang="en-US" sz="1000" dirty="0"/>
                        <a:t>호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0594141"/>
                  </a:ext>
                </a:extLst>
              </a:tr>
              <a:tr h="29654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제조사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원산지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CJ,</a:t>
                      </a:r>
                      <a:r>
                        <a:rPr lang="ko-KR" altLang="en-US" sz="1000" dirty="0"/>
                        <a:t>동원 </a:t>
                      </a:r>
                      <a:r>
                        <a:rPr lang="en-US" altLang="ko-KR" sz="1000" dirty="0"/>
                        <a:t>/ </a:t>
                      </a:r>
                      <a:r>
                        <a:rPr lang="ko-KR" altLang="en-US" sz="1000" dirty="0"/>
                        <a:t>한국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7346803"/>
                  </a:ext>
                </a:extLst>
              </a:tr>
              <a:tr h="53388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상품구성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/>
                        <a:t>스팸클래식 </a:t>
                      </a:r>
                      <a:r>
                        <a:rPr lang="en-US" altLang="ko-KR" sz="1000" dirty="0"/>
                        <a:t>120g 8</a:t>
                      </a:r>
                      <a:r>
                        <a:rPr lang="ko-KR" altLang="en-US" sz="1000" dirty="0"/>
                        <a:t>개</a:t>
                      </a:r>
                      <a:r>
                        <a:rPr lang="en-US" altLang="ko-KR" sz="1000" dirty="0"/>
                        <a:t>+ </a:t>
                      </a:r>
                      <a:r>
                        <a:rPr lang="ko-KR" altLang="en-US" sz="1000" dirty="0" err="1"/>
                        <a:t>라이트스탠다드참치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90g x 12</a:t>
                      </a:r>
                      <a:r>
                        <a:rPr lang="ko-KR" altLang="en-US" sz="1000" dirty="0"/>
                        <a:t>캔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3039081"/>
                  </a:ext>
                </a:extLst>
              </a:tr>
              <a:tr h="418025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 설명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■ </a:t>
                      </a:r>
                      <a:r>
                        <a:rPr lang="en-US" altLang="ko-KR" sz="1000" dirty="0"/>
                        <a:t>[CJ] </a:t>
                      </a:r>
                      <a:r>
                        <a:rPr lang="ko-KR" altLang="en-US" sz="1000" dirty="0"/>
                        <a:t>스팸 </a:t>
                      </a:r>
                      <a:r>
                        <a:rPr lang="en-US" altLang="ko-KR" sz="1000" dirty="0"/>
                        <a:t>MC 5</a:t>
                      </a:r>
                      <a:r>
                        <a:rPr lang="ko-KR" altLang="en-US" sz="1000" dirty="0"/>
                        <a:t>호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&lt;</a:t>
                      </a:r>
                      <a:r>
                        <a:rPr lang="ko-KR" altLang="en-US" sz="1000" dirty="0"/>
                        <a:t>스팸 클래식</a:t>
                      </a:r>
                      <a:r>
                        <a:rPr lang="en-US" altLang="ko-KR" sz="1000" dirty="0"/>
                        <a:t>&gt;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30</a:t>
                      </a:r>
                      <a:r>
                        <a:rPr lang="ko-KR" altLang="en-US" sz="1000" dirty="0"/>
                        <a:t>년간 사랑 받아온 진리의 스팸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그 누구도 따라올 수 없는 스팸만의 </a:t>
                      </a:r>
                      <a:r>
                        <a:rPr lang="ko-KR" altLang="en-US" sz="1000" dirty="0" err="1"/>
                        <a:t>아이코닉한</a:t>
                      </a:r>
                      <a:r>
                        <a:rPr lang="ko-KR" altLang="en-US" sz="1000" dirty="0"/>
                        <a:t> 맛으로 </a:t>
                      </a:r>
                      <a:endParaRPr lang="en-US" altLang="ko-KR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30</a:t>
                      </a:r>
                      <a:r>
                        <a:rPr lang="ko-KR" altLang="en-US" sz="1000" dirty="0"/>
                        <a:t>년간 꾸준히 사랑받고 있는 스팸입니다</a:t>
                      </a:r>
                      <a:r>
                        <a:rPr lang="en-US" altLang="ko-KR" sz="1000" dirty="0"/>
                        <a:t>.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다양한 방식으로 즐기세요</a:t>
                      </a:r>
                      <a:r>
                        <a:rPr lang="en-US" altLang="ko-KR" sz="1000" dirty="0"/>
                        <a:t>.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 err="1"/>
                        <a:t>무스비</a:t>
                      </a:r>
                      <a:r>
                        <a:rPr lang="en-US" altLang="ko-KR" sz="1000" dirty="0"/>
                        <a:t>, </a:t>
                      </a:r>
                      <a:r>
                        <a:rPr lang="ko-KR" altLang="en-US" sz="1000" dirty="0"/>
                        <a:t>튀김 등 스팸과 </a:t>
                      </a:r>
                      <a:r>
                        <a:rPr lang="ko-KR" altLang="en-US" sz="1000" dirty="0" err="1"/>
                        <a:t>함께라면</a:t>
                      </a:r>
                      <a:r>
                        <a:rPr lang="ko-KR" altLang="en-US" sz="1000" dirty="0"/>
                        <a:t> 어떤 </a:t>
                      </a:r>
                      <a:r>
                        <a:rPr lang="ko-KR" altLang="en-US" sz="1000" dirty="0" err="1"/>
                        <a:t>메뉴든</a:t>
                      </a:r>
                      <a:r>
                        <a:rPr lang="ko-KR" altLang="en-US" sz="1000" dirty="0"/>
                        <a:t> 맛있어집니다</a:t>
                      </a:r>
                      <a:r>
                        <a:rPr lang="en-US" altLang="ko-KR" sz="1000" dirty="0"/>
                        <a:t>.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■ 동원 참치 </a:t>
                      </a:r>
                      <a:r>
                        <a:rPr lang="en-US" altLang="ko-KR" sz="1000" dirty="0"/>
                        <a:t>S12</a:t>
                      </a:r>
                      <a:r>
                        <a:rPr lang="ko-KR" altLang="en-US" sz="1000" dirty="0"/>
                        <a:t>호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* 동원 건강한 참치</a:t>
                      </a: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오메가</a:t>
                      </a:r>
                      <a:r>
                        <a:rPr lang="en-US" altLang="ko-KR" sz="1000" dirty="0"/>
                        <a:t>369) </a:t>
                      </a:r>
                      <a:r>
                        <a:rPr lang="ko-KR" altLang="en-US" sz="1000" dirty="0"/>
                        <a:t>언제 어디서나 온가족이 건강하게 즐기는 동원 건강 참치 프로젝트 오메가</a:t>
                      </a:r>
                      <a:r>
                        <a:rPr lang="en-US" altLang="ko-KR" sz="1000" dirty="0"/>
                        <a:t>369 - </a:t>
                      </a:r>
                      <a:r>
                        <a:rPr lang="ko-KR" altLang="en-US" sz="1000" dirty="0"/>
                        <a:t>오메가 </a:t>
                      </a:r>
                      <a:r>
                        <a:rPr lang="en-US" altLang="ko-KR" sz="1000" dirty="0"/>
                        <a:t>3</a:t>
                      </a:r>
                      <a:r>
                        <a:rPr lang="ko-KR" altLang="en-US" sz="1000" dirty="0"/>
                        <a:t>와 오메가</a:t>
                      </a:r>
                      <a:r>
                        <a:rPr lang="en-US" altLang="ko-KR" sz="1000" dirty="0"/>
                        <a:t>6</a:t>
                      </a:r>
                      <a:r>
                        <a:rPr lang="ko-KR" altLang="en-US" sz="1000" dirty="0"/>
                        <a:t>의 비율을 </a:t>
                      </a:r>
                      <a:r>
                        <a:rPr lang="en-US" altLang="ko-KR" sz="1000" dirty="0"/>
                        <a:t>1:3.4</a:t>
                      </a:r>
                      <a:r>
                        <a:rPr lang="ko-KR" altLang="en-US" sz="1000" dirty="0"/>
                        <a:t>로 불포화 지방산의 균형을 고려하여 만들었으며</a:t>
                      </a:r>
                      <a:r>
                        <a:rPr lang="en-US" altLang="ko-KR" sz="1000" dirty="0"/>
                        <a:t>, </a:t>
                      </a:r>
                      <a:r>
                        <a:rPr lang="ko-KR" altLang="en-US" sz="1000" dirty="0"/>
                        <a:t>오메가 </a:t>
                      </a:r>
                      <a:r>
                        <a:rPr lang="en-US" altLang="ko-KR" sz="1000" dirty="0"/>
                        <a:t>9 </a:t>
                      </a:r>
                      <a:r>
                        <a:rPr lang="ko-KR" altLang="en-US" sz="1000" dirty="0"/>
                        <a:t>불포화 지방산은 유지함량내에 </a:t>
                      </a:r>
                      <a:r>
                        <a:rPr lang="en-US" altLang="ko-KR" sz="1000" dirty="0"/>
                        <a:t>40% </a:t>
                      </a:r>
                      <a:r>
                        <a:rPr lang="ko-KR" altLang="en-US" sz="1000" dirty="0"/>
                        <a:t>이상 들어있는 건강을 생각한 건강 참치입니다</a:t>
                      </a:r>
                      <a:r>
                        <a:rPr lang="en-US" altLang="ko-KR" sz="1000" dirty="0"/>
                        <a:t>.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3142289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961452CC-9269-B034-DFD0-F724157AF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6" t="8791" r="8276" b="5495"/>
          <a:stretch>
            <a:fillRect/>
          </a:stretch>
        </p:blipFill>
        <p:spPr bwMode="auto">
          <a:xfrm>
            <a:off x="694752" y="1412776"/>
            <a:ext cx="2929959" cy="201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3DF92AC-81A6-5E11-E47B-EFC6017EC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72" y="3587861"/>
            <a:ext cx="2929959" cy="2176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0A501867-4755-4AF0-A04C-20D05E9CAB3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450973"/>
            <a:ext cx="1694747" cy="4435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B3F41A-7FB0-493E-BEFE-DC7A9B612036}"/>
              </a:ext>
            </a:extLst>
          </p:cNvPr>
          <p:cNvSpPr txBox="1"/>
          <p:nvPr/>
        </p:nvSpPr>
        <p:spPr>
          <a:xfrm>
            <a:off x="454141" y="851046"/>
            <a:ext cx="4812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A.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96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52740-5C21-E4FF-8565-2279898C4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CDBB98D5-FFB4-B4E8-166E-A45AFA315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4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873BDE76-F177-6743-4581-E51C808D15E4}"/>
              </a:ext>
            </a:extLst>
          </p:cNvPr>
          <p:cNvSpPr/>
          <p:nvPr/>
        </p:nvSpPr>
        <p:spPr>
          <a:xfrm>
            <a:off x="0" y="6496466"/>
            <a:ext cx="9144000" cy="3615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E97EAD5C-BC54-0FF6-D941-EF45B7DAA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6466"/>
            <a:ext cx="2133600" cy="365125"/>
          </a:xfrm>
        </p:spPr>
        <p:txBody>
          <a:bodyPr/>
          <a:lstStyle/>
          <a:p>
            <a:pPr algn="l"/>
            <a:r>
              <a:rPr lang="en-US" altLang="ko-KR" b="1" dirty="0">
                <a:solidFill>
                  <a:schemeClr val="tx1"/>
                </a:solidFill>
                <a:latin typeface="+mn-ea"/>
              </a:rPr>
              <a:t>Page </a:t>
            </a:r>
            <a:fld id="{A9D83F33-1FDA-4761-B611-7BB41CA85F1A}" type="slidenum">
              <a:rPr lang="ko-KR" altLang="en-US" b="1" smtClean="0">
                <a:solidFill>
                  <a:schemeClr val="tx1"/>
                </a:solidFill>
                <a:latin typeface="+mn-ea"/>
              </a:rPr>
              <a:pPr algn="l"/>
              <a:t>2</a:t>
            </a:fld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1B629126-6BBE-80C7-B399-FA269209D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A82C611-640A-5680-3D8E-3D3B0B8099E5}"/>
              </a:ext>
            </a:extLst>
          </p:cNvPr>
          <p:cNvSpPr/>
          <p:nvPr/>
        </p:nvSpPr>
        <p:spPr>
          <a:xfrm>
            <a:off x="323528" y="764704"/>
            <a:ext cx="3672408" cy="55446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7814897-51FB-6BBF-42C1-40E21AE14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049" y="1393998"/>
            <a:ext cx="2687831" cy="2683074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B21D6204-62E0-8C09-CCE1-D547CBD4BC86}"/>
              </a:ext>
            </a:extLst>
          </p:cNvPr>
          <p:cNvGrpSpPr/>
          <p:nvPr/>
        </p:nvGrpSpPr>
        <p:grpSpPr>
          <a:xfrm>
            <a:off x="1227596" y="4028126"/>
            <a:ext cx="2532509" cy="2209186"/>
            <a:chOff x="1779886" y="4414873"/>
            <a:chExt cx="2084263" cy="1799377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B62561BC-DB20-DF5E-BD31-24FC884F29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79712" y="4437112"/>
              <a:ext cx="1884437" cy="1777138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D205FCDF-94A3-FB5D-3CCC-2E05AC717D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779886" y="4414873"/>
              <a:ext cx="1142044" cy="265723"/>
            </a:xfrm>
            <a:prstGeom prst="rect">
              <a:avLst/>
            </a:prstGeom>
          </p:spPr>
        </p:pic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555B7273-3BBF-576E-DB7C-1E263D717A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28" y="5558992"/>
            <a:ext cx="1884437" cy="63461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3171E3A-76BB-4AAE-AA44-68455C5CDB9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450973"/>
            <a:ext cx="1694747" cy="443592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0B28FC-970B-494A-B569-24A0C7D57D3E}"/>
              </a:ext>
            </a:extLst>
          </p:cNvPr>
          <p:cNvSpPr/>
          <p:nvPr/>
        </p:nvSpPr>
        <p:spPr>
          <a:xfrm>
            <a:off x="0" y="73502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2000" b="1" spc="150" dirty="0">
                <a:ln w="11430"/>
                <a:solidFill>
                  <a:srgbClr val="F8F8F8"/>
                </a:solidFill>
                <a:latin typeface="아주체" panose="020B0503000000000000" pitchFamily="50" charset="-127"/>
                <a:ea typeface="아주체" panose="020B0503000000000000" pitchFamily="50" charset="-127"/>
              </a:rPr>
              <a:t>아주대학교 추석 선물 물품 세부내역</a:t>
            </a:r>
            <a:endParaRPr lang="en-US" altLang="ko-KR" sz="2000" b="1" spc="150" dirty="0">
              <a:ln w="11430"/>
              <a:solidFill>
                <a:srgbClr val="F8F8F8"/>
              </a:solidFill>
              <a:latin typeface="아주체" panose="020B0503000000000000" pitchFamily="50" charset="-127"/>
              <a:ea typeface="아주체" panose="020B0503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F4F0630-288F-4FEC-94B6-634A7A523E39}"/>
              </a:ext>
            </a:extLst>
          </p:cNvPr>
          <p:cNvSpPr txBox="1"/>
          <p:nvPr/>
        </p:nvSpPr>
        <p:spPr>
          <a:xfrm>
            <a:off x="454141" y="851046"/>
            <a:ext cx="4603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B.</a:t>
            </a:r>
            <a:endParaRPr lang="ko-KR" altLang="en-US" sz="2400" b="1" dirty="0"/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90064F53-BA05-4A62-8063-6F824EBEA1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210673"/>
              </p:ext>
            </p:extLst>
          </p:nvPr>
        </p:nvGraphicFramePr>
        <p:xfrm>
          <a:off x="4211960" y="764705"/>
          <a:ext cx="4608512" cy="5544616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740996061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4139949667"/>
                    </a:ext>
                  </a:extLst>
                </a:gridCol>
              </a:tblGrid>
              <a:tr h="2669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상품명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B.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[</a:t>
                      </a:r>
                      <a:r>
                        <a:rPr lang="ko-KR" altLang="en-US" sz="1000" dirty="0" err="1"/>
                        <a:t>네오플램</a:t>
                      </a:r>
                      <a:r>
                        <a:rPr lang="en-US" altLang="ko-KR" sz="1000" dirty="0"/>
                        <a:t>] </a:t>
                      </a:r>
                      <a:r>
                        <a:rPr lang="ko-KR" altLang="en-US" sz="1000" dirty="0" err="1"/>
                        <a:t>피카</a:t>
                      </a:r>
                      <a:r>
                        <a:rPr lang="ko-KR" altLang="en-US" sz="1000" dirty="0"/>
                        <a:t> </a:t>
                      </a:r>
                      <a:r>
                        <a:rPr lang="ko-KR" altLang="en-US" sz="1000" dirty="0" err="1"/>
                        <a:t>인덕션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2</a:t>
                      </a:r>
                      <a:r>
                        <a:rPr lang="ko-KR" altLang="en-US" sz="1000" dirty="0"/>
                        <a:t>종 냄비세트</a:t>
                      </a:r>
                      <a:r>
                        <a:rPr lang="en-US" altLang="ko-KR" sz="1000" dirty="0"/>
                        <a:t>(18</a:t>
                      </a:r>
                      <a:r>
                        <a:rPr lang="ko-KR" altLang="en-US" sz="1000" dirty="0"/>
                        <a:t>편수</a:t>
                      </a:r>
                      <a:r>
                        <a:rPr lang="en-US" altLang="ko-KR" sz="1000" dirty="0"/>
                        <a:t>+22</a:t>
                      </a:r>
                      <a:r>
                        <a:rPr lang="ko-KR" altLang="en-US" sz="1000" dirty="0"/>
                        <a:t>양수</a:t>
                      </a:r>
                      <a:r>
                        <a:rPr lang="en-US" altLang="ko-KR" sz="1000" dirty="0"/>
                        <a:t>)</a:t>
                      </a:r>
                      <a:endParaRPr lang="ko-KR" altLang="en-US" sz="1000" dirty="0"/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3200331"/>
                  </a:ext>
                </a:extLst>
              </a:tr>
              <a:tr h="2669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모델명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18</a:t>
                      </a:r>
                      <a:r>
                        <a:rPr lang="ko-KR" altLang="en-US" sz="1000" dirty="0"/>
                        <a:t>편수</a:t>
                      </a:r>
                      <a:r>
                        <a:rPr lang="en-US" altLang="ko-KR" sz="1000" dirty="0"/>
                        <a:t>+22</a:t>
                      </a:r>
                      <a:r>
                        <a:rPr lang="ko-KR" altLang="en-US" sz="1000" dirty="0"/>
                        <a:t>양수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0594141"/>
                  </a:ext>
                </a:extLst>
              </a:tr>
              <a:tr h="29654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제조사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원산지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/>
                        <a:t>네오플램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/ </a:t>
                      </a:r>
                      <a:r>
                        <a:rPr lang="ko-KR" altLang="en-US" sz="1000" dirty="0"/>
                        <a:t>한국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7346803"/>
                  </a:ext>
                </a:extLst>
              </a:tr>
              <a:tr h="53388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상품구성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18</a:t>
                      </a:r>
                      <a:r>
                        <a:rPr lang="ko-KR" altLang="en-US" sz="1000" dirty="0"/>
                        <a:t>편수</a:t>
                      </a:r>
                      <a:r>
                        <a:rPr lang="en-US" altLang="ko-KR" sz="1000" dirty="0"/>
                        <a:t>+22</a:t>
                      </a:r>
                      <a:r>
                        <a:rPr lang="ko-KR" altLang="en-US" sz="1000" dirty="0"/>
                        <a:t>양수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3039081"/>
                  </a:ext>
                </a:extLst>
              </a:tr>
              <a:tr h="418025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 설명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1. </a:t>
                      </a:r>
                      <a:r>
                        <a:rPr lang="ko-KR" altLang="en-US" sz="1000" dirty="0"/>
                        <a:t>스웨덴 호수에서 영감을 받아 스웨덴 화이트 컬러로 </a:t>
                      </a:r>
                      <a:br>
                        <a:rPr lang="en-US" altLang="ko-KR" sz="1000" dirty="0"/>
                      </a:br>
                      <a:r>
                        <a:rPr lang="en-US" altLang="ko-KR" sz="1000" dirty="0"/>
                        <a:t>  </a:t>
                      </a:r>
                      <a:r>
                        <a:rPr lang="ko-KR" altLang="en-US" sz="1000" dirty="0"/>
                        <a:t>만들었습니다</a:t>
                      </a:r>
                      <a:r>
                        <a:rPr lang="en-US" altLang="ko-KR" sz="1000" dirty="0"/>
                        <a:t>.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2. </a:t>
                      </a:r>
                      <a:r>
                        <a:rPr lang="ko-KR" altLang="en-US" sz="1000" dirty="0" err="1"/>
                        <a:t>피카</a:t>
                      </a:r>
                      <a:r>
                        <a:rPr lang="ko-KR" altLang="en-US" sz="1000" dirty="0"/>
                        <a:t> </a:t>
                      </a:r>
                      <a:r>
                        <a:rPr lang="ko-KR" altLang="en-US" sz="1000" dirty="0" err="1"/>
                        <a:t>쿡웨어</a:t>
                      </a:r>
                      <a:r>
                        <a:rPr lang="en-US" altLang="ko-KR" sz="1000" dirty="0"/>
                        <a:t>, </a:t>
                      </a:r>
                      <a:r>
                        <a:rPr lang="ko-KR" altLang="en-US" sz="1000" dirty="0"/>
                        <a:t>모든 열원에서 편리하게 사용하세요</a:t>
                      </a:r>
                      <a:r>
                        <a:rPr lang="en-US" altLang="ko-KR" sz="1000" dirty="0"/>
                        <a:t>.</a:t>
                      </a:r>
                      <a:br>
                        <a:rPr lang="en-US" altLang="ko-KR" sz="1000" dirty="0"/>
                      </a:br>
                      <a:r>
                        <a:rPr lang="en-US" altLang="ko-KR" sz="1000" dirty="0"/>
                        <a:t>   - </a:t>
                      </a:r>
                      <a:r>
                        <a:rPr lang="ko-KR" altLang="en-US" sz="1000" dirty="0"/>
                        <a:t>가스</a:t>
                      </a: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직화</a:t>
                      </a:r>
                      <a:r>
                        <a:rPr lang="en-US" altLang="ko-KR" sz="1000" dirty="0"/>
                        <a:t>), </a:t>
                      </a:r>
                      <a:r>
                        <a:rPr lang="ko-KR" altLang="en-US" sz="1000" dirty="0"/>
                        <a:t>하이라이트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 err="1"/>
                        <a:t>핫플레이트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 err="1"/>
                        <a:t>인덕션</a:t>
                      </a:r>
                      <a:r>
                        <a:rPr lang="ko-KR" altLang="en-US" sz="1000" dirty="0"/>
                        <a:t> 외</a:t>
                      </a:r>
                      <a:endParaRPr lang="en-US" altLang="ko-KR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3. </a:t>
                      </a:r>
                      <a:r>
                        <a:rPr lang="ko-KR" altLang="en-US" sz="1000" dirty="0"/>
                        <a:t>빨간 양념에도 착색되지 않는 도자기 코팅</a:t>
                      </a:r>
                      <a:endParaRPr lang="en-US" altLang="ko-KR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4. </a:t>
                      </a:r>
                      <a:r>
                        <a:rPr lang="ko-KR" altLang="en-US" sz="1000" dirty="0" err="1"/>
                        <a:t>피카는</a:t>
                      </a:r>
                      <a:r>
                        <a:rPr lang="ko-KR" altLang="en-US" sz="1000" dirty="0"/>
                        <a:t> </a:t>
                      </a:r>
                      <a:r>
                        <a:rPr lang="ko-KR" altLang="en-US" sz="1000" dirty="0" err="1"/>
                        <a:t>과불화화합물이</a:t>
                      </a:r>
                      <a:r>
                        <a:rPr lang="ko-KR" altLang="en-US" sz="1000" dirty="0"/>
                        <a:t> 없는 원료를 사용하였습니다</a:t>
                      </a:r>
                      <a:r>
                        <a:rPr lang="en-US" altLang="ko-KR" sz="1000" dirty="0"/>
                        <a:t>.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* </a:t>
                      </a:r>
                      <a:r>
                        <a:rPr lang="ko-KR" altLang="en-US" sz="1000" dirty="0"/>
                        <a:t>상품명</a:t>
                      </a:r>
                      <a:r>
                        <a:rPr lang="en-US" altLang="ko-KR" sz="1000" dirty="0"/>
                        <a:t>: </a:t>
                      </a:r>
                      <a:r>
                        <a:rPr lang="ko-KR" altLang="en-US" sz="1000" dirty="0" err="1"/>
                        <a:t>네오플램</a:t>
                      </a:r>
                      <a:r>
                        <a:rPr lang="ko-KR" altLang="en-US" sz="1000" dirty="0"/>
                        <a:t> </a:t>
                      </a:r>
                      <a:r>
                        <a:rPr lang="ko-KR" altLang="en-US" sz="1000" dirty="0" err="1"/>
                        <a:t>피카냄비</a:t>
                      </a:r>
                      <a:endParaRPr lang="ko-KR" altLang="en-US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* </a:t>
                      </a:r>
                      <a:r>
                        <a:rPr lang="ko-KR" altLang="en-US" sz="1000" dirty="0"/>
                        <a:t>소재</a:t>
                      </a:r>
                      <a:r>
                        <a:rPr lang="en-US" altLang="ko-KR" sz="1000" dirty="0"/>
                        <a:t>: </a:t>
                      </a:r>
                      <a:r>
                        <a:rPr lang="ko-KR" altLang="en-US" sz="1000" dirty="0"/>
                        <a:t>바디</a:t>
                      </a:r>
                      <a:r>
                        <a:rPr lang="en-US" altLang="ko-KR" sz="1000" dirty="0"/>
                        <a:t>-</a:t>
                      </a:r>
                      <a:r>
                        <a:rPr lang="ko-KR" altLang="en-US" sz="1000" dirty="0"/>
                        <a:t>알루미늄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뚜껑</a:t>
                      </a:r>
                      <a:r>
                        <a:rPr lang="en-US" altLang="ko-KR" sz="1000" dirty="0"/>
                        <a:t>-</a:t>
                      </a:r>
                      <a:r>
                        <a:rPr lang="ko-KR" altLang="en-US" sz="1000" dirty="0"/>
                        <a:t>강화유리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 err="1"/>
                        <a:t>고무제</a:t>
                      </a: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실리콘</a:t>
                      </a:r>
                      <a:r>
                        <a:rPr lang="en-US" altLang="ko-KR" sz="1000" dirty="0"/>
                        <a:t>) </a:t>
                      </a:r>
                      <a:br>
                        <a:rPr lang="en-US" altLang="ko-KR" sz="1000" dirty="0"/>
                      </a:br>
                      <a:r>
                        <a:rPr lang="en-US" altLang="ko-KR" sz="1000" dirty="0"/>
                        <a:t>  </a:t>
                      </a:r>
                      <a:r>
                        <a:rPr lang="ko-KR" altLang="en-US" sz="1000" dirty="0" err="1"/>
                        <a:t>노브</a:t>
                      </a:r>
                      <a:r>
                        <a:rPr lang="en-US" altLang="ko-KR" sz="1000" dirty="0"/>
                        <a:t>-</a:t>
                      </a:r>
                      <a:r>
                        <a:rPr lang="ko-KR" altLang="en-US" sz="1000" dirty="0"/>
                        <a:t>회화나무</a:t>
                      </a:r>
                      <a:br>
                        <a:rPr lang="en-US" altLang="ko-KR" sz="1000" dirty="0"/>
                      </a:br>
                      <a:r>
                        <a:rPr lang="en-US" altLang="ko-KR" sz="1000" dirty="0"/>
                        <a:t>* </a:t>
                      </a:r>
                      <a:r>
                        <a:rPr lang="ko-KR" altLang="en-US" sz="1000" dirty="0"/>
                        <a:t>구성</a:t>
                      </a:r>
                      <a:r>
                        <a:rPr lang="en-US" altLang="ko-KR" sz="1000" dirty="0"/>
                        <a:t>: 18</a:t>
                      </a:r>
                      <a:r>
                        <a:rPr lang="ko-KR" altLang="en-US" sz="1000" dirty="0"/>
                        <a:t>편수</a:t>
                      </a:r>
                      <a:r>
                        <a:rPr lang="en-US" altLang="ko-KR" sz="1000" dirty="0"/>
                        <a:t>, 22</a:t>
                      </a:r>
                      <a:r>
                        <a:rPr lang="ko-KR" altLang="en-US" sz="1000" dirty="0"/>
                        <a:t>양수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* </a:t>
                      </a:r>
                      <a:r>
                        <a:rPr lang="ko-KR" altLang="en-US" sz="1000" dirty="0" err="1"/>
                        <a:t>제조국</a:t>
                      </a:r>
                      <a:r>
                        <a:rPr lang="en-US" altLang="ko-KR" sz="1000" dirty="0"/>
                        <a:t>: </a:t>
                      </a:r>
                      <a:r>
                        <a:rPr lang="ko-KR" altLang="en-US" sz="1000" dirty="0"/>
                        <a:t>한국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* </a:t>
                      </a:r>
                      <a:r>
                        <a:rPr lang="ko-KR" altLang="en-US" sz="1000" dirty="0"/>
                        <a:t>제조</a:t>
                      </a:r>
                      <a:r>
                        <a:rPr lang="en-US" altLang="ko-KR" sz="1000" dirty="0"/>
                        <a:t>: </a:t>
                      </a:r>
                      <a:r>
                        <a:rPr lang="ko-KR" altLang="en-US" sz="1000" dirty="0" err="1"/>
                        <a:t>네오플램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n-ea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rgbClr val="FF0000"/>
                          </a:solidFill>
                          <a:latin typeface="+mj-ea"/>
                          <a:ea typeface="맑은 고딕" pitchFamily="50" charset="-127"/>
                          <a:cs typeface="+mn-cs"/>
                        </a:rPr>
                        <a:t> </a:t>
                      </a:r>
                    </a:p>
                    <a:p>
                      <a:pPr eaLnBrk="1" latinLnBrk="1" hangingPunct="1">
                        <a:lnSpc>
                          <a:spcPct val="150000"/>
                        </a:lnSpc>
                        <a:defRPr/>
                      </a:pPr>
                      <a:endParaRPr lang="ko-KR" altLang="en-US" sz="1000" kern="1200" dirty="0">
                        <a:solidFill>
                          <a:schemeClr val="tx1"/>
                        </a:solidFill>
                        <a:latin typeface="+mn-ea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31422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2571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7AB77-C537-E340-02F8-9905F60F1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1EDA4C3A-FF1E-F399-550D-31686A0E4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4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2CDFD098-739D-483D-C52D-FE1260D4184F}"/>
              </a:ext>
            </a:extLst>
          </p:cNvPr>
          <p:cNvSpPr/>
          <p:nvPr/>
        </p:nvSpPr>
        <p:spPr>
          <a:xfrm>
            <a:off x="0" y="6496466"/>
            <a:ext cx="9144000" cy="3615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92FFB7F-DB73-18E1-EAD0-09AE1B734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496466"/>
            <a:ext cx="2133600" cy="365125"/>
          </a:xfrm>
        </p:spPr>
        <p:txBody>
          <a:bodyPr/>
          <a:lstStyle/>
          <a:p>
            <a:pPr algn="l"/>
            <a:r>
              <a:rPr lang="en-US" altLang="ko-KR" b="1" dirty="0">
                <a:solidFill>
                  <a:schemeClr val="tx1"/>
                </a:solidFill>
                <a:latin typeface="+mn-ea"/>
              </a:rPr>
              <a:t>Page 3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DBD1D86-42D3-3621-DFAA-7EF7A1377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E6684CC-3B46-FC4E-526E-E3D5E580684B}"/>
              </a:ext>
            </a:extLst>
          </p:cNvPr>
          <p:cNvSpPr/>
          <p:nvPr/>
        </p:nvSpPr>
        <p:spPr>
          <a:xfrm>
            <a:off x="323528" y="764704"/>
            <a:ext cx="3672408" cy="55446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 descr="욕실, 벽, 실내,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730193A-0017-068F-90F8-A1EAD741CC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15" y="3709197"/>
            <a:ext cx="1808035" cy="1808035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B26817D4-4C2D-43CC-745C-AACBD26ABEAB}"/>
              </a:ext>
            </a:extLst>
          </p:cNvPr>
          <p:cNvGrpSpPr/>
          <p:nvPr/>
        </p:nvGrpSpPr>
        <p:grpSpPr>
          <a:xfrm>
            <a:off x="412871" y="1491272"/>
            <a:ext cx="1906879" cy="2127649"/>
            <a:chOff x="855798" y="1183682"/>
            <a:chExt cx="2454729" cy="2644947"/>
          </a:xfrm>
        </p:grpSpPr>
        <p:pic>
          <p:nvPicPr>
            <p:cNvPr id="12" name="그림 11" descr="실내, 디자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0CAF6E92-B9D8-A435-98B4-D7C143B53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6672" y="1474774"/>
              <a:ext cx="2353855" cy="2353855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4EAE39F9-45B3-9284-72A2-BDACA02872A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5798" y="1183682"/>
              <a:ext cx="1157303" cy="267304"/>
            </a:xfrm>
            <a:prstGeom prst="rect">
              <a:avLst/>
            </a:prstGeom>
          </p:spPr>
        </p:pic>
      </p:grpSp>
      <p:pic>
        <p:nvPicPr>
          <p:cNvPr id="19" name="그림 18" descr="음식, 식사, 요리, 레시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F4328BA-3C16-673C-362A-0168BE36B09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922" y="1394299"/>
            <a:ext cx="1458998" cy="1458998"/>
          </a:xfrm>
          <a:prstGeom prst="rect">
            <a:avLst/>
          </a:prstGeom>
        </p:spPr>
      </p:pic>
      <p:pic>
        <p:nvPicPr>
          <p:cNvPr id="23" name="그림 22" descr="식사, 요리, 음식, 식재료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35C6E20-780E-D2F3-1A3D-CA06139F283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437" y="4442111"/>
            <a:ext cx="1458998" cy="1458998"/>
          </a:xfrm>
          <a:prstGeom prst="rect">
            <a:avLst/>
          </a:prstGeom>
        </p:spPr>
      </p:pic>
      <p:pic>
        <p:nvPicPr>
          <p:cNvPr id="33" name="그림 32" descr="가전용품, 주방가전, 냉장고, 가전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1BF18D3-CC48-FAF1-A6F0-4661541AABD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922" y="2893815"/>
            <a:ext cx="1458998" cy="1458998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7A0EAD46-B1C3-4CA5-BC94-7C6D362C7A3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450973"/>
            <a:ext cx="1694747" cy="443592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9BB3DA1E-9665-4FBB-A9BE-FAA4D3C832CE}"/>
              </a:ext>
            </a:extLst>
          </p:cNvPr>
          <p:cNvSpPr/>
          <p:nvPr/>
        </p:nvSpPr>
        <p:spPr>
          <a:xfrm>
            <a:off x="0" y="73502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2000" b="1" spc="150" dirty="0">
                <a:ln w="11430"/>
                <a:solidFill>
                  <a:srgbClr val="F8F8F8"/>
                </a:solidFill>
                <a:latin typeface="아주체" panose="020B0503000000000000" pitchFamily="50" charset="-127"/>
                <a:ea typeface="아주체" panose="020B0503000000000000" pitchFamily="50" charset="-127"/>
              </a:rPr>
              <a:t>아주대학교 추석 선물 물품 세부내역</a:t>
            </a:r>
            <a:endParaRPr lang="en-US" altLang="ko-KR" sz="2000" b="1" spc="150" dirty="0">
              <a:ln w="11430"/>
              <a:solidFill>
                <a:srgbClr val="F8F8F8"/>
              </a:solidFill>
              <a:latin typeface="아주체" panose="020B0503000000000000" pitchFamily="50" charset="-127"/>
              <a:ea typeface="아주체" panose="020B0503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5275DA0-D79A-492B-870F-981121330D66}"/>
              </a:ext>
            </a:extLst>
          </p:cNvPr>
          <p:cNvSpPr txBox="1"/>
          <p:nvPr/>
        </p:nvSpPr>
        <p:spPr>
          <a:xfrm>
            <a:off x="454141" y="851046"/>
            <a:ext cx="4619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C.</a:t>
            </a:r>
            <a:endParaRPr lang="ko-KR" altLang="en-US" sz="2400" b="1" dirty="0"/>
          </a:p>
        </p:txBody>
      </p:sp>
      <p:graphicFrame>
        <p:nvGraphicFramePr>
          <p:cNvPr id="34" name="표 33">
            <a:extLst>
              <a:ext uri="{FF2B5EF4-FFF2-40B4-BE49-F238E27FC236}">
                <a16:creationId xmlns:a16="http://schemas.microsoft.com/office/drawing/2014/main" id="{5922E4CF-B460-4575-B385-ABACE6C41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405171"/>
              </p:ext>
            </p:extLst>
          </p:nvPr>
        </p:nvGraphicFramePr>
        <p:xfrm>
          <a:off x="4211960" y="764705"/>
          <a:ext cx="4608512" cy="5544616"/>
        </p:xfrm>
        <a:graphic>
          <a:graphicData uri="http://schemas.openxmlformats.org/drawingml/2006/table">
            <a:tbl>
              <a:tblPr/>
              <a:tblGrid>
                <a:gridCol w="1008112">
                  <a:extLst>
                    <a:ext uri="{9D8B030D-6E8A-4147-A177-3AD203B41FA5}">
                      <a16:colId xmlns:a16="http://schemas.microsoft.com/office/drawing/2014/main" val="740996061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4139949667"/>
                    </a:ext>
                  </a:extLst>
                </a:gridCol>
              </a:tblGrid>
              <a:tr h="2669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상품명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C. [</a:t>
                      </a:r>
                      <a:r>
                        <a:rPr lang="ko-KR" altLang="en-US" sz="1000" dirty="0" err="1"/>
                        <a:t>네오플램</a:t>
                      </a:r>
                      <a:r>
                        <a:rPr lang="en-US" altLang="ko-KR" sz="1000" dirty="0"/>
                        <a:t>]</a:t>
                      </a:r>
                      <a:r>
                        <a:rPr lang="ko-KR" altLang="en-US" sz="1000" dirty="0" err="1"/>
                        <a:t>글라쎄</a:t>
                      </a:r>
                      <a:r>
                        <a:rPr lang="en-US" altLang="ko-KR" sz="1000" dirty="0"/>
                        <a:t>Z </a:t>
                      </a:r>
                      <a:r>
                        <a:rPr lang="ko-KR" altLang="en-US" sz="1000" dirty="0"/>
                        <a:t>진공용기 유리 밀폐용기 </a:t>
                      </a:r>
                      <a:r>
                        <a:rPr lang="en-US" altLang="ko-KR" sz="1000" dirty="0"/>
                        <a:t>5</a:t>
                      </a:r>
                      <a:r>
                        <a:rPr lang="ko-KR" altLang="en-US" sz="1000" dirty="0"/>
                        <a:t>종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3200331"/>
                  </a:ext>
                </a:extLst>
              </a:tr>
              <a:tr h="26696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모델명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/>
                        <a:t>밀폐용기 </a:t>
                      </a:r>
                      <a:r>
                        <a:rPr lang="en-US" altLang="ko-KR" sz="1000" dirty="0"/>
                        <a:t>4</a:t>
                      </a:r>
                      <a:r>
                        <a:rPr lang="ko-KR" altLang="en-US" sz="1000" dirty="0"/>
                        <a:t>종 </a:t>
                      </a:r>
                      <a:r>
                        <a:rPr lang="en-US" altLang="ko-KR" sz="1000" dirty="0"/>
                        <a:t>+ </a:t>
                      </a:r>
                      <a:r>
                        <a:rPr lang="ko-KR" altLang="en-US" sz="1000" dirty="0"/>
                        <a:t>진공펌프</a:t>
                      </a:r>
                      <a:endParaRPr lang="ko-KR" altLang="en-US" sz="1000" dirty="0"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0594141"/>
                  </a:ext>
                </a:extLst>
              </a:tr>
              <a:tr h="29654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제조사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원산지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/>
                        <a:t>네오플램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1000" dirty="0"/>
                        <a:t>/ </a:t>
                      </a:r>
                      <a:r>
                        <a:rPr lang="ko-KR" altLang="en-US" sz="1000" dirty="0"/>
                        <a:t>중국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7346803"/>
                  </a:ext>
                </a:extLst>
              </a:tr>
              <a:tr h="53388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상품구성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460ml+800ml+1200ml+1900ml +</a:t>
                      </a:r>
                      <a:r>
                        <a:rPr lang="ko-KR" altLang="en-US" sz="1000" dirty="0"/>
                        <a:t>진공펌프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3039081"/>
                  </a:ext>
                </a:extLst>
              </a:tr>
              <a:tr h="418025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상품 설명</a:t>
                      </a: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뚜껑까지 유리로 만든 진공 밀폐용기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고품질의 </a:t>
                      </a:r>
                      <a:r>
                        <a:rPr lang="ko-KR" altLang="en-US" sz="1000" dirty="0" err="1"/>
                        <a:t>붕규산소재</a:t>
                      </a:r>
                      <a:endParaRPr lang="ko-KR" altLang="en-US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편리함을 더한 지공기술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어떤 음식도 보관 가능한 완벽한 </a:t>
                      </a:r>
                      <a:r>
                        <a:rPr lang="ko-KR" altLang="en-US" sz="1000" dirty="0" err="1"/>
                        <a:t>밀폐력</a:t>
                      </a:r>
                      <a:endParaRPr lang="ko-KR" altLang="en-US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누구나 쉽게 사용 가능한 디자인</a:t>
                      </a:r>
                      <a:endParaRPr lang="en-US" altLang="ko-KR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endParaRPr lang="ko-KR" altLang="en-US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품명</a:t>
                      </a:r>
                      <a:r>
                        <a:rPr lang="en-US" altLang="ko-KR" sz="1000" dirty="0"/>
                        <a:t>: </a:t>
                      </a:r>
                      <a:r>
                        <a:rPr lang="ko-KR" altLang="en-US" sz="1000" dirty="0" err="1"/>
                        <a:t>글라쎄</a:t>
                      </a:r>
                      <a:r>
                        <a:rPr lang="en-US" altLang="ko-KR" sz="1000" dirty="0"/>
                        <a:t>z 5</a:t>
                      </a:r>
                      <a:r>
                        <a:rPr lang="ko-KR" altLang="en-US" sz="1000" dirty="0" err="1"/>
                        <a:t>종세트</a:t>
                      </a:r>
                      <a:endParaRPr lang="ko-KR" altLang="en-US" sz="1000" dirty="0"/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000" dirty="0"/>
                        <a:t>소재</a:t>
                      </a:r>
                      <a:r>
                        <a:rPr lang="en-US" altLang="ko-KR" sz="1000" dirty="0"/>
                        <a:t>: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000" dirty="0"/>
                        <a:t>  * </a:t>
                      </a:r>
                      <a:r>
                        <a:rPr lang="ko-KR" altLang="en-US" sz="1000" dirty="0"/>
                        <a:t>뚜껑 </a:t>
                      </a:r>
                      <a:r>
                        <a:rPr lang="en-US" altLang="ko-KR" sz="1000" dirty="0"/>
                        <a:t>- </a:t>
                      </a:r>
                      <a:r>
                        <a:rPr lang="ko-KR" altLang="en-US" sz="1000" dirty="0"/>
                        <a:t>강화유리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 err="1"/>
                        <a:t>고무제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/>
                        <a:t>폴리프로필렌</a:t>
                      </a:r>
                      <a:br>
                        <a:rPr lang="en-US" altLang="ko-KR" sz="1000" dirty="0"/>
                      </a:br>
                      <a:r>
                        <a:rPr lang="en-US" altLang="ko-KR" sz="1000" dirty="0"/>
                        <a:t>  * </a:t>
                      </a:r>
                      <a:r>
                        <a:rPr lang="ko-KR" altLang="en-US" sz="1000" dirty="0"/>
                        <a:t>몸체 </a:t>
                      </a:r>
                      <a:r>
                        <a:rPr lang="en-US" altLang="ko-KR" sz="1000" dirty="0"/>
                        <a:t>- </a:t>
                      </a:r>
                      <a:r>
                        <a:rPr lang="ko-KR" altLang="en-US" sz="1000" dirty="0"/>
                        <a:t>내열유리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n-ea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>
                          <a:solidFill>
                            <a:srgbClr val="FF0000"/>
                          </a:solidFill>
                          <a:latin typeface="+mj-ea"/>
                          <a:ea typeface="맑은 고딕" pitchFamily="50" charset="-127"/>
                          <a:cs typeface="+mn-cs"/>
                        </a:rPr>
                        <a:t> </a:t>
                      </a:r>
                    </a:p>
                    <a:p>
                      <a:pPr eaLnBrk="1" latinLnBrk="1" hangingPunct="1">
                        <a:lnSpc>
                          <a:spcPct val="150000"/>
                        </a:lnSpc>
                        <a:defRPr/>
                      </a:pPr>
                      <a:endParaRPr lang="ko-KR" altLang="en-US" sz="1000" kern="1200" dirty="0">
                        <a:solidFill>
                          <a:schemeClr val="tx1"/>
                        </a:solidFill>
                        <a:latin typeface="+mn-ea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17999" marB="17999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31422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123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8020</TotalTime>
  <Words>392</Words>
  <Application>Microsoft Office PowerPoint</Application>
  <PresentationFormat>화면 슬라이드 쇼(4:3)</PresentationFormat>
  <Paragraphs>70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맑은 고딕</vt:lpstr>
      <vt:lpstr>아주체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DAYEONG Gil</cp:lastModifiedBy>
  <cp:revision>476</cp:revision>
  <cp:lastPrinted>2014-09-10T05:32:16Z</cp:lastPrinted>
  <dcterms:created xsi:type="dcterms:W3CDTF">2014-09-05T02:07:49Z</dcterms:created>
  <dcterms:modified xsi:type="dcterms:W3CDTF">2025-08-18T08:44:13Z</dcterms:modified>
</cp:coreProperties>
</file>