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
  </p:notesMasterIdLst>
  <p:handoutMasterIdLst>
    <p:handoutMasterId r:id="rId5"/>
  </p:handoutMasterIdLst>
  <p:sldIdLst>
    <p:sldId id="256" r:id="rId2"/>
    <p:sldId id="268" r:id="rId3"/>
  </p:sldIdLst>
  <p:sldSz cx="6858000" cy="9906000" type="A4"/>
  <p:notesSz cx="6797675" cy="99266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0B64B3-2F92-A21F-9093-9CF6EC60E69A}" name="David B Danenberg" initials="DD" userId="S::davidbd@andrew.cmu.edu::1de9fb0f-1c83-442d-a506-d4d5764aeabb"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5F9F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밝은 스타일 1 - 강조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9" d="100"/>
          <a:sy n="79" d="100"/>
        </p:scale>
        <p:origin x="2394" y="90"/>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10" Type="http://schemas.microsoft.com/office/2018/10/relationships/authors" Targe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37C604B7-CA4B-436C-8EB9-34E17C21BA93}"/>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id="{4FBD8FD3-25FB-491A-9926-7B46790D1BA3}"/>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D274157-56C8-4414-9D19-0CBBE23D1B44}" type="datetimeFigureOut">
              <a:rPr lang="ko-KR" altLang="en-US" smtClean="0"/>
              <a:t>2024-12-05</a:t>
            </a:fld>
            <a:endParaRPr lang="ko-KR" altLang="en-US"/>
          </a:p>
        </p:txBody>
      </p:sp>
      <p:sp>
        <p:nvSpPr>
          <p:cNvPr id="4" name="바닥글 개체 틀 3">
            <a:extLst>
              <a:ext uri="{FF2B5EF4-FFF2-40B4-BE49-F238E27FC236}">
                <a16:creationId xmlns:a16="http://schemas.microsoft.com/office/drawing/2014/main" id="{E9179A53-5ADB-467E-AD3D-AA9233C11C0D}"/>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id="{602A1794-E211-4353-B646-1D1040440555}"/>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D82DD23-B416-4CA9-900F-171D93AD767C}" type="slidenum">
              <a:rPr lang="ko-KR" altLang="en-US" smtClean="0"/>
              <a:t>‹#›</a:t>
            </a:fld>
            <a:endParaRPr lang="ko-KR" altLang="en-US"/>
          </a:p>
        </p:txBody>
      </p:sp>
    </p:spTree>
    <p:extLst>
      <p:ext uri="{BB962C8B-B14F-4D97-AF65-F5344CB8AC3E}">
        <p14:creationId xmlns:p14="http://schemas.microsoft.com/office/powerpoint/2010/main" val="243199260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2FF8AA9-8454-4084-A17B-75C71EC1F4F7}" type="datetimeFigureOut">
              <a:rPr lang="ko-KR" altLang="en-US" smtClean="0"/>
              <a:t>2024-12-05</a:t>
            </a:fld>
            <a:endParaRPr lang="ko-KR" altLang="en-US"/>
          </a:p>
        </p:txBody>
      </p:sp>
      <p:sp>
        <p:nvSpPr>
          <p:cNvPr id="4" name="슬라이드 이미지 개체 틀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6" name="바닥글 개체 틀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25CF673-3321-4FC8-98BB-F176BBEFCABF}" type="slidenum">
              <a:rPr lang="ko-KR" altLang="en-US" smtClean="0"/>
              <a:t>‹#›</a:t>
            </a:fld>
            <a:endParaRPr lang="ko-KR" altLang="en-US"/>
          </a:p>
        </p:txBody>
      </p:sp>
    </p:spTree>
    <p:extLst>
      <p:ext uri="{BB962C8B-B14F-4D97-AF65-F5344CB8AC3E}">
        <p14:creationId xmlns:p14="http://schemas.microsoft.com/office/powerpoint/2010/main" val="108098091"/>
      </p:ext>
    </p:extLst>
  </p:cSld>
  <p:clrMap bg1="lt1" tx1="dk1" bg2="lt2" tx2="dk2" accent1="accent1" accent2="accent2" accent3="accent3" accent4="accent4" accent5="accent5" accent6="accent6" hlink="hlink" folHlink="folHlink"/>
  <p:hf hdr="0" dt="0"/>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2239963" y="1241425"/>
            <a:ext cx="2317750" cy="3349625"/>
          </a:xfrm>
        </p:spPr>
      </p:sp>
      <p:sp>
        <p:nvSpPr>
          <p:cNvPr id="3" name="슬라이드 노트 개체 틀 2"/>
          <p:cNvSpPr>
            <a:spLocks noGrp="1"/>
          </p:cNvSpPr>
          <p:nvPr>
            <p:ph type="body" idx="1"/>
          </p:nvPr>
        </p:nvSpPr>
        <p:spPr/>
        <p:txBody>
          <a:bodyPr/>
          <a:lstStyle/>
          <a:p>
            <a:endParaRPr lang="ko-KR" altLang="en-US"/>
          </a:p>
        </p:txBody>
      </p:sp>
      <p:sp>
        <p:nvSpPr>
          <p:cNvPr id="4" name="바닥글 개체 틀 3"/>
          <p:cNvSpPr>
            <a:spLocks noGrp="1"/>
          </p:cNvSpPr>
          <p:nvPr>
            <p:ph type="ftr" sz="quarter" idx="4"/>
          </p:nvPr>
        </p:nvSpPr>
        <p:spPr/>
        <p:txBody>
          <a:bodyPr/>
          <a:lstStyle/>
          <a:p>
            <a:endParaRPr lang="ko-KR" altLang="en-US"/>
          </a:p>
        </p:txBody>
      </p:sp>
      <p:sp>
        <p:nvSpPr>
          <p:cNvPr id="5" name="슬라이드 번호 개체 틀 4"/>
          <p:cNvSpPr>
            <a:spLocks noGrp="1"/>
          </p:cNvSpPr>
          <p:nvPr>
            <p:ph type="sldNum" sz="quarter" idx="5"/>
          </p:nvPr>
        </p:nvSpPr>
        <p:spPr/>
        <p:txBody>
          <a:bodyPr/>
          <a:lstStyle/>
          <a:p>
            <a:fld id="{225CF673-3321-4FC8-98BB-F176BBEFCABF}" type="slidenum">
              <a:rPr lang="ko-KR" altLang="en-US" smtClean="0"/>
              <a:t>1</a:t>
            </a:fld>
            <a:endParaRPr lang="ko-KR" altLang="en-US"/>
          </a:p>
        </p:txBody>
      </p:sp>
    </p:spTree>
    <p:extLst>
      <p:ext uri="{BB962C8B-B14F-4D97-AF65-F5344CB8AC3E}">
        <p14:creationId xmlns:p14="http://schemas.microsoft.com/office/powerpoint/2010/main" val="572102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ko-KR" altLang="en-US"/>
              <a:t>마스터 제목 스타일 편집</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66" indent="0" algn="ctr">
              <a:buNone/>
              <a:defRPr sz="1500"/>
            </a:lvl2pPr>
            <a:lvl3pPr marL="685732" indent="0" algn="ctr">
              <a:buNone/>
              <a:defRPr sz="1350"/>
            </a:lvl3pPr>
            <a:lvl4pPr marL="1028599" indent="0" algn="ctr">
              <a:buNone/>
              <a:defRPr sz="1200"/>
            </a:lvl4pPr>
            <a:lvl5pPr marL="1371464" indent="0" algn="ctr">
              <a:buNone/>
              <a:defRPr sz="1200"/>
            </a:lvl5pPr>
            <a:lvl6pPr marL="1714331" indent="0" algn="ctr">
              <a:buNone/>
              <a:defRPr sz="1200"/>
            </a:lvl6pPr>
            <a:lvl7pPr marL="2057197" indent="0" algn="ctr">
              <a:buNone/>
              <a:defRPr sz="1200"/>
            </a:lvl7pPr>
            <a:lvl8pPr marL="2400063" indent="0" algn="ctr">
              <a:buNone/>
              <a:defRPr sz="1200"/>
            </a:lvl8pPr>
            <a:lvl9pPr marL="2742929" indent="0" algn="ctr">
              <a:buNone/>
              <a:defRPr sz="1200"/>
            </a:lvl9pPr>
          </a:lstStyle>
          <a:p>
            <a:r>
              <a:rPr lang="ko-KR" altLang="en-US"/>
              <a:t>클릭하여 마스터 부제목 스타일 편집</a:t>
            </a:r>
            <a:endParaRPr lang="en-US" dirty="0"/>
          </a:p>
        </p:txBody>
      </p:sp>
      <p:sp>
        <p:nvSpPr>
          <p:cNvPr id="4" name="Date Placeholder 3"/>
          <p:cNvSpPr>
            <a:spLocks noGrp="1"/>
          </p:cNvSpPr>
          <p:nvPr>
            <p:ph type="dt" sz="half" idx="10"/>
          </p:nvPr>
        </p:nvSpPr>
        <p:spPr/>
        <p:txBody>
          <a:bodyPr/>
          <a:lstStyle/>
          <a:p>
            <a:fld id="{EB6D9E99-4CE1-4E0E-A6A1-BB0EFF59C967}" type="datetime1">
              <a:rPr lang="ko-KR" altLang="en-US" smtClean="0"/>
              <a:t>2024-12-05</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58840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Content Placeholder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71448B8E-1ED9-4218-A41C-F2C6EB0E9DE6}" type="datetime1">
              <a:rPr lang="ko-KR" altLang="en-US" smtClean="0"/>
              <a:t>2024-12-05</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2440868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ko-KR" altLang="en-US"/>
              <a:t>마스터 제목 스타일 편집</a:t>
            </a:r>
            <a:endParaRPr lang="en-US" dirty="0"/>
          </a:p>
        </p:txBody>
      </p:sp>
      <p:sp>
        <p:nvSpPr>
          <p:cNvPr id="3" name="Text Placeholder 2"/>
          <p:cNvSpPr>
            <a:spLocks noGrp="1"/>
          </p:cNvSpPr>
          <p:nvPr>
            <p:ph type="body" idx="1"/>
          </p:nvPr>
        </p:nvSpPr>
        <p:spPr>
          <a:xfrm>
            <a:off x="467916" y="6629228"/>
            <a:ext cx="5915025" cy="2166937"/>
          </a:xfrm>
        </p:spPr>
        <p:txBody>
          <a:bodyPr/>
          <a:lstStyle>
            <a:lvl1pPr marL="0" indent="0">
              <a:buNone/>
              <a:defRPr sz="1800">
                <a:solidFill>
                  <a:schemeClr val="tx1"/>
                </a:solidFill>
              </a:defRPr>
            </a:lvl1pPr>
            <a:lvl2pPr marL="342866" indent="0">
              <a:buNone/>
              <a:defRPr sz="1500">
                <a:solidFill>
                  <a:schemeClr val="tx1">
                    <a:tint val="75000"/>
                  </a:schemeClr>
                </a:solidFill>
              </a:defRPr>
            </a:lvl2pPr>
            <a:lvl3pPr marL="685732" indent="0">
              <a:buNone/>
              <a:defRPr sz="1350">
                <a:solidFill>
                  <a:schemeClr val="tx1">
                    <a:tint val="75000"/>
                  </a:schemeClr>
                </a:solidFill>
              </a:defRPr>
            </a:lvl3pPr>
            <a:lvl4pPr marL="1028599" indent="0">
              <a:buNone/>
              <a:defRPr sz="1200">
                <a:solidFill>
                  <a:schemeClr val="tx1">
                    <a:tint val="75000"/>
                  </a:schemeClr>
                </a:solidFill>
              </a:defRPr>
            </a:lvl4pPr>
            <a:lvl5pPr marL="1371464" indent="0">
              <a:buNone/>
              <a:defRPr sz="1200">
                <a:solidFill>
                  <a:schemeClr val="tx1">
                    <a:tint val="75000"/>
                  </a:schemeClr>
                </a:solidFill>
              </a:defRPr>
            </a:lvl5pPr>
            <a:lvl6pPr marL="1714331" indent="0">
              <a:buNone/>
              <a:defRPr sz="1200">
                <a:solidFill>
                  <a:schemeClr val="tx1">
                    <a:tint val="75000"/>
                  </a:schemeClr>
                </a:solidFill>
              </a:defRPr>
            </a:lvl6pPr>
            <a:lvl7pPr marL="2057197" indent="0">
              <a:buNone/>
              <a:defRPr sz="1200">
                <a:solidFill>
                  <a:schemeClr val="tx1">
                    <a:tint val="75000"/>
                  </a:schemeClr>
                </a:solidFill>
              </a:defRPr>
            </a:lvl7pPr>
            <a:lvl8pPr marL="2400063" indent="0">
              <a:buNone/>
              <a:defRPr sz="1200">
                <a:solidFill>
                  <a:schemeClr val="tx1">
                    <a:tint val="75000"/>
                  </a:schemeClr>
                </a:solidFill>
              </a:defRPr>
            </a:lvl8pPr>
            <a:lvl9pPr marL="2742929" indent="0">
              <a:buNone/>
              <a:defRPr sz="1200">
                <a:solidFill>
                  <a:schemeClr val="tx1">
                    <a:tint val="75000"/>
                  </a:schemeClr>
                </a:solidFill>
              </a:defRPr>
            </a:lvl9pPr>
          </a:lstStyle>
          <a:p>
            <a:pPr lvl="0"/>
            <a:r>
              <a:rPr lang="ko-KR" altLang="en-US"/>
              <a:t>마스터 텍스트 스타일 편집</a:t>
            </a:r>
          </a:p>
        </p:txBody>
      </p:sp>
      <p:sp>
        <p:nvSpPr>
          <p:cNvPr id="4" name="Date Placeholder 3"/>
          <p:cNvSpPr>
            <a:spLocks noGrp="1"/>
          </p:cNvSpPr>
          <p:nvPr>
            <p:ph type="dt" sz="half" idx="10"/>
          </p:nvPr>
        </p:nvSpPr>
        <p:spPr/>
        <p:txBody>
          <a:bodyPr/>
          <a:lstStyle/>
          <a:p>
            <a:fld id="{88042D67-58D3-4FF6-AF57-71290FC8D849}" type="datetime1">
              <a:rPr lang="ko-KR" altLang="en-US" smtClean="0"/>
              <a:t>2024-12-05</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2355201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Date Placeholder 4"/>
          <p:cNvSpPr>
            <a:spLocks noGrp="1"/>
          </p:cNvSpPr>
          <p:nvPr>
            <p:ph type="dt" sz="half" idx="10"/>
          </p:nvPr>
        </p:nvSpPr>
        <p:spPr/>
        <p:txBody>
          <a:bodyPr/>
          <a:lstStyle/>
          <a:p>
            <a:fld id="{BFAB3D19-CF6D-494C-A027-789ACC7C68C2}" type="datetime1">
              <a:rPr lang="ko-KR" altLang="en-US" smtClean="0"/>
              <a:t>2024-12-05</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899535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5"/>
            <a:ext cx="5915025" cy="1914702"/>
          </a:xfrm>
        </p:spPr>
        <p:txBody>
          <a:bodyPr/>
          <a:lstStyle/>
          <a:p>
            <a:r>
              <a:rPr lang="ko-KR" altLang="en-US"/>
              <a:t>마스터 제목 스타일 편집</a:t>
            </a:r>
            <a:endParaRPr lang="en-US" dirty="0"/>
          </a:p>
        </p:txBody>
      </p:sp>
      <p:sp>
        <p:nvSpPr>
          <p:cNvPr id="3" name="Text Placeholder 2"/>
          <p:cNvSpPr>
            <a:spLocks noGrp="1"/>
          </p:cNvSpPr>
          <p:nvPr>
            <p:ph type="body" idx="1"/>
          </p:nvPr>
        </p:nvSpPr>
        <p:spPr>
          <a:xfrm>
            <a:off x="472382" y="2428349"/>
            <a:ext cx="2901255" cy="1190095"/>
          </a:xfrm>
        </p:spPr>
        <p:txBody>
          <a:bodyPr anchor="b"/>
          <a:lstStyle>
            <a:lvl1pPr marL="0" indent="0">
              <a:buNone/>
              <a:defRPr sz="1800" b="1"/>
            </a:lvl1pPr>
            <a:lvl2pPr marL="342866" indent="0">
              <a:buNone/>
              <a:defRPr sz="1500" b="1"/>
            </a:lvl2pPr>
            <a:lvl3pPr marL="685732" indent="0">
              <a:buNone/>
              <a:defRPr sz="1350" b="1"/>
            </a:lvl3pPr>
            <a:lvl4pPr marL="1028599" indent="0">
              <a:buNone/>
              <a:defRPr sz="1200" b="1"/>
            </a:lvl4pPr>
            <a:lvl5pPr marL="1371464" indent="0">
              <a:buNone/>
              <a:defRPr sz="1200" b="1"/>
            </a:lvl5pPr>
            <a:lvl6pPr marL="1714331" indent="0">
              <a:buNone/>
              <a:defRPr sz="1200" b="1"/>
            </a:lvl6pPr>
            <a:lvl7pPr marL="2057197" indent="0">
              <a:buNone/>
              <a:defRPr sz="1200" b="1"/>
            </a:lvl7pPr>
            <a:lvl8pPr marL="2400063" indent="0">
              <a:buNone/>
              <a:defRPr sz="1200" b="1"/>
            </a:lvl8pPr>
            <a:lvl9pPr marL="2742929" indent="0">
              <a:buNone/>
              <a:defRPr sz="1200" b="1"/>
            </a:lvl9pPr>
          </a:lstStyle>
          <a:p>
            <a:pPr lvl="0"/>
            <a:r>
              <a:rPr lang="ko-KR" altLang="en-US"/>
              <a:t>마스터 텍스트 스타일 편집</a:t>
            </a:r>
          </a:p>
        </p:txBody>
      </p:sp>
      <p:sp>
        <p:nvSpPr>
          <p:cNvPr id="4" name="Content Placeholder 3"/>
          <p:cNvSpPr>
            <a:spLocks noGrp="1"/>
          </p:cNvSpPr>
          <p:nvPr>
            <p:ph sz="half" idx="2"/>
          </p:nvPr>
        </p:nvSpPr>
        <p:spPr>
          <a:xfrm>
            <a:off x="472382" y="3618444"/>
            <a:ext cx="2901255" cy="5322183"/>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Text Placeholder 4"/>
          <p:cNvSpPr>
            <a:spLocks noGrp="1"/>
          </p:cNvSpPr>
          <p:nvPr>
            <p:ph type="body" sz="quarter" idx="3"/>
          </p:nvPr>
        </p:nvSpPr>
        <p:spPr>
          <a:xfrm>
            <a:off x="3471864" y="2428349"/>
            <a:ext cx="2915543" cy="1190095"/>
          </a:xfrm>
        </p:spPr>
        <p:txBody>
          <a:bodyPr anchor="b"/>
          <a:lstStyle>
            <a:lvl1pPr marL="0" indent="0">
              <a:buNone/>
              <a:defRPr sz="1800" b="1"/>
            </a:lvl1pPr>
            <a:lvl2pPr marL="342866" indent="0">
              <a:buNone/>
              <a:defRPr sz="1500" b="1"/>
            </a:lvl2pPr>
            <a:lvl3pPr marL="685732" indent="0">
              <a:buNone/>
              <a:defRPr sz="1350" b="1"/>
            </a:lvl3pPr>
            <a:lvl4pPr marL="1028599" indent="0">
              <a:buNone/>
              <a:defRPr sz="1200" b="1"/>
            </a:lvl4pPr>
            <a:lvl5pPr marL="1371464" indent="0">
              <a:buNone/>
              <a:defRPr sz="1200" b="1"/>
            </a:lvl5pPr>
            <a:lvl6pPr marL="1714331" indent="0">
              <a:buNone/>
              <a:defRPr sz="1200" b="1"/>
            </a:lvl6pPr>
            <a:lvl7pPr marL="2057197" indent="0">
              <a:buNone/>
              <a:defRPr sz="1200" b="1"/>
            </a:lvl7pPr>
            <a:lvl8pPr marL="2400063" indent="0">
              <a:buNone/>
              <a:defRPr sz="1200" b="1"/>
            </a:lvl8pPr>
            <a:lvl9pPr marL="2742929" indent="0">
              <a:buNone/>
              <a:defRPr sz="1200" b="1"/>
            </a:lvl9pPr>
          </a:lstStyle>
          <a:p>
            <a:pPr lvl="0"/>
            <a:r>
              <a:rPr lang="ko-KR" altLang="en-US"/>
              <a:t>마스터 텍스트 스타일 편집</a:t>
            </a:r>
          </a:p>
        </p:txBody>
      </p:sp>
      <p:sp>
        <p:nvSpPr>
          <p:cNvPr id="6" name="Content Placeholder 5"/>
          <p:cNvSpPr>
            <a:spLocks noGrp="1"/>
          </p:cNvSpPr>
          <p:nvPr>
            <p:ph sz="quarter" idx="4"/>
          </p:nvPr>
        </p:nvSpPr>
        <p:spPr>
          <a:xfrm>
            <a:off x="3471864" y="3618444"/>
            <a:ext cx="2915543" cy="5322183"/>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7" name="Date Placeholder 6"/>
          <p:cNvSpPr>
            <a:spLocks noGrp="1"/>
          </p:cNvSpPr>
          <p:nvPr>
            <p:ph type="dt" sz="half" idx="10"/>
          </p:nvPr>
        </p:nvSpPr>
        <p:spPr/>
        <p:txBody>
          <a:bodyPr/>
          <a:lstStyle/>
          <a:p>
            <a:fld id="{1722A104-01F1-4F6F-B9C5-8668B31FAEDD}" type="datetime1">
              <a:rPr lang="ko-KR" altLang="en-US" smtClean="0"/>
              <a:t>2024-12-05</a:t>
            </a:fld>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1699142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Date Placeholder 2"/>
          <p:cNvSpPr>
            <a:spLocks noGrp="1"/>
          </p:cNvSpPr>
          <p:nvPr>
            <p:ph type="dt" sz="half" idx="10"/>
          </p:nvPr>
        </p:nvSpPr>
        <p:spPr/>
        <p:txBody>
          <a:bodyPr/>
          <a:lstStyle/>
          <a:p>
            <a:fld id="{50279030-74E3-4E3E-8BAE-43F64BA5D7A1}" type="datetime1">
              <a:rPr lang="ko-KR" altLang="en-US" smtClean="0"/>
              <a:t>2024-12-05</a:t>
            </a:fld>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1591211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DBF644-C1BD-4FB2-98B5-11EB08CD371E}" type="datetime1">
              <a:rPr lang="ko-KR" altLang="en-US" smtClean="0"/>
              <a:t>2024-12-05</a:t>
            </a:fld>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3070928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ko-KR" altLang="en-US"/>
              <a:t>마스터 제목 스타일 편집</a:t>
            </a:r>
            <a:endParaRPr lang="en-US" dirty="0"/>
          </a:p>
        </p:txBody>
      </p:sp>
      <p:sp>
        <p:nvSpPr>
          <p:cNvPr id="3" name="Content Placeholder 2"/>
          <p:cNvSpPr>
            <a:spLocks noGrp="1"/>
          </p:cNvSpPr>
          <p:nvPr>
            <p:ph idx="1"/>
          </p:nvPr>
        </p:nvSpPr>
        <p:spPr>
          <a:xfrm>
            <a:off x="2915544" y="1426285"/>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Text Placeholder 3"/>
          <p:cNvSpPr>
            <a:spLocks noGrp="1"/>
          </p:cNvSpPr>
          <p:nvPr>
            <p:ph type="body" sz="half" idx="2"/>
          </p:nvPr>
        </p:nvSpPr>
        <p:spPr>
          <a:xfrm>
            <a:off x="472381" y="2971802"/>
            <a:ext cx="2211884" cy="5505627"/>
          </a:xfrm>
        </p:spPr>
        <p:txBody>
          <a:bodyPr/>
          <a:lstStyle>
            <a:lvl1pPr marL="0" indent="0">
              <a:buNone/>
              <a:defRPr sz="1200"/>
            </a:lvl1pPr>
            <a:lvl2pPr marL="342866" indent="0">
              <a:buNone/>
              <a:defRPr sz="1050"/>
            </a:lvl2pPr>
            <a:lvl3pPr marL="685732" indent="0">
              <a:buNone/>
              <a:defRPr sz="900"/>
            </a:lvl3pPr>
            <a:lvl4pPr marL="1028599" indent="0">
              <a:buNone/>
              <a:defRPr sz="750"/>
            </a:lvl4pPr>
            <a:lvl5pPr marL="1371464" indent="0">
              <a:buNone/>
              <a:defRPr sz="750"/>
            </a:lvl5pPr>
            <a:lvl6pPr marL="1714331" indent="0">
              <a:buNone/>
              <a:defRPr sz="750"/>
            </a:lvl6pPr>
            <a:lvl7pPr marL="2057197" indent="0">
              <a:buNone/>
              <a:defRPr sz="750"/>
            </a:lvl7pPr>
            <a:lvl8pPr marL="2400063" indent="0">
              <a:buNone/>
              <a:defRPr sz="750"/>
            </a:lvl8pPr>
            <a:lvl9pPr marL="2742929" indent="0">
              <a:buNone/>
              <a:defRPr sz="75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CD290F37-23C5-4E91-B04C-ECBFFEBCB36E}" type="datetime1">
              <a:rPr lang="ko-KR" altLang="en-US" smtClean="0"/>
              <a:t>2024-12-05</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1519391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ko-KR" altLang="en-US"/>
              <a:t>마스터 제목 스타일 편집</a:t>
            </a:r>
            <a:endParaRPr lang="en-US" dirty="0"/>
          </a:p>
        </p:txBody>
      </p:sp>
      <p:sp>
        <p:nvSpPr>
          <p:cNvPr id="3" name="Picture Placeholder 2"/>
          <p:cNvSpPr>
            <a:spLocks noGrp="1" noChangeAspect="1"/>
          </p:cNvSpPr>
          <p:nvPr>
            <p:ph type="pic" idx="1"/>
          </p:nvPr>
        </p:nvSpPr>
        <p:spPr>
          <a:xfrm>
            <a:off x="2915544" y="1426285"/>
            <a:ext cx="3471863" cy="7039681"/>
          </a:xfrm>
        </p:spPr>
        <p:txBody>
          <a:bodyPr anchor="t"/>
          <a:lstStyle>
            <a:lvl1pPr marL="0" indent="0">
              <a:buNone/>
              <a:defRPr sz="2400"/>
            </a:lvl1pPr>
            <a:lvl2pPr marL="342866" indent="0">
              <a:buNone/>
              <a:defRPr sz="2100"/>
            </a:lvl2pPr>
            <a:lvl3pPr marL="685732" indent="0">
              <a:buNone/>
              <a:defRPr sz="1800"/>
            </a:lvl3pPr>
            <a:lvl4pPr marL="1028599" indent="0">
              <a:buNone/>
              <a:defRPr sz="1500"/>
            </a:lvl4pPr>
            <a:lvl5pPr marL="1371464" indent="0">
              <a:buNone/>
              <a:defRPr sz="1500"/>
            </a:lvl5pPr>
            <a:lvl6pPr marL="1714331" indent="0">
              <a:buNone/>
              <a:defRPr sz="1500"/>
            </a:lvl6pPr>
            <a:lvl7pPr marL="2057197" indent="0">
              <a:buNone/>
              <a:defRPr sz="1500"/>
            </a:lvl7pPr>
            <a:lvl8pPr marL="2400063" indent="0">
              <a:buNone/>
              <a:defRPr sz="1500"/>
            </a:lvl8pPr>
            <a:lvl9pPr marL="2742929" indent="0">
              <a:buNone/>
              <a:defRPr sz="1500"/>
            </a:lvl9pPr>
          </a:lstStyle>
          <a:p>
            <a:r>
              <a:rPr lang="ko-KR" altLang="en-US"/>
              <a:t>그림을 추가하려면 아이콘을 클릭하십시오</a:t>
            </a:r>
            <a:endParaRPr lang="en-US" dirty="0"/>
          </a:p>
        </p:txBody>
      </p:sp>
      <p:sp>
        <p:nvSpPr>
          <p:cNvPr id="4" name="Text Placeholder 3"/>
          <p:cNvSpPr>
            <a:spLocks noGrp="1"/>
          </p:cNvSpPr>
          <p:nvPr>
            <p:ph type="body" sz="half" idx="2"/>
          </p:nvPr>
        </p:nvSpPr>
        <p:spPr>
          <a:xfrm>
            <a:off x="472381" y="2971802"/>
            <a:ext cx="2211884" cy="5505627"/>
          </a:xfrm>
        </p:spPr>
        <p:txBody>
          <a:bodyPr/>
          <a:lstStyle>
            <a:lvl1pPr marL="0" indent="0">
              <a:buNone/>
              <a:defRPr sz="1200"/>
            </a:lvl1pPr>
            <a:lvl2pPr marL="342866" indent="0">
              <a:buNone/>
              <a:defRPr sz="1050"/>
            </a:lvl2pPr>
            <a:lvl3pPr marL="685732" indent="0">
              <a:buNone/>
              <a:defRPr sz="900"/>
            </a:lvl3pPr>
            <a:lvl4pPr marL="1028599" indent="0">
              <a:buNone/>
              <a:defRPr sz="750"/>
            </a:lvl4pPr>
            <a:lvl5pPr marL="1371464" indent="0">
              <a:buNone/>
              <a:defRPr sz="750"/>
            </a:lvl5pPr>
            <a:lvl6pPr marL="1714331" indent="0">
              <a:buNone/>
              <a:defRPr sz="750"/>
            </a:lvl6pPr>
            <a:lvl7pPr marL="2057197" indent="0">
              <a:buNone/>
              <a:defRPr sz="750"/>
            </a:lvl7pPr>
            <a:lvl8pPr marL="2400063" indent="0">
              <a:buNone/>
              <a:defRPr sz="750"/>
            </a:lvl8pPr>
            <a:lvl9pPr marL="2742929" indent="0">
              <a:buNone/>
              <a:defRPr sz="75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E403D127-D768-4A43-84EB-EE88B69867B7}" type="datetime1">
              <a:rPr lang="ko-KR" altLang="en-US" smtClean="0"/>
              <a:t>2024-12-05</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2791959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Vertical Text Placeholder 2"/>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B0530668-F6CE-4D22-A250-E7D7CA67F70F}" type="datetime1">
              <a:rPr lang="ko-KR" altLang="en-US" smtClean="0"/>
              <a:t>2024-12-05</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14115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5"/>
            <a:ext cx="1478756" cy="8394877"/>
          </a:xfrm>
        </p:spPr>
        <p:txBody>
          <a:bodyPr vert="eaVert"/>
          <a:lstStyle/>
          <a:p>
            <a:r>
              <a:rPr lang="ko-KR" altLang="en-US"/>
              <a:t>마스터 제목 스타일 편집</a:t>
            </a:r>
            <a:endParaRPr lang="en-US" dirty="0"/>
          </a:p>
        </p:txBody>
      </p:sp>
      <p:sp>
        <p:nvSpPr>
          <p:cNvPr id="3" name="Vertical Text Placeholder 2"/>
          <p:cNvSpPr>
            <a:spLocks noGrp="1"/>
          </p:cNvSpPr>
          <p:nvPr>
            <p:ph type="body" orient="vert" idx="1"/>
          </p:nvPr>
        </p:nvSpPr>
        <p:spPr>
          <a:xfrm>
            <a:off x="471488" y="527405"/>
            <a:ext cx="4350544" cy="8394877"/>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A67298B9-B202-4F77-90BA-1FEF4087A589}" type="datetime1">
              <a:rPr lang="ko-KR" altLang="en-US" smtClean="0"/>
              <a:t>2024-12-05</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2916179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5"/>
            <a:ext cx="5915025" cy="1914702"/>
          </a:xfrm>
          <a:prstGeom prst="rect">
            <a:avLst/>
          </a:prstGeom>
        </p:spPr>
        <p:txBody>
          <a:bodyPr vert="horz" lIns="91440" tIns="45720" rIns="91440" bIns="45720" rtlCol="0" anchor="ctr">
            <a:normAutofit/>
          </a:bodyPr>
          <a:lstStyle/>
          <a:p>
            <a:r>
              <a:rPr lang="ko-KR" altLang="en-US"/>
              <a:t>마스터 제목 스타일 편집</a:t>
            </a:r>
            <a:endParaRPr lang="en-US" dirty="0"/>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2"/>
          </p:nvPr>
        </p:nvSpPr>
        <p:spPr>
          <a:xfrm>
            <a:off x="471488" y="9181399"/>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27FE1B92-A86E-4776-BF0F-70B46E7AC3F9}" type="datetime1">
              <a:rPr lang="ko-KR" altLang="en-US" smtClean="0"/>
              <a:t>2024-12-05</a:t>
            </a:fld>
            <a:endParaRPr lang="ko-KR" altLang="en-US"/>
          </a:p>
        </p:txBody>
      </p:sp>
      <p:sp>
        <p:nvSpPr>
          <p:cNvPr id="5" name="Footer Placeholder 4"/>
          <p:cNvSpPr>
            <a:spLocks noGrp="1"/>
          </p:cNvSpPr>
          <p:nvPr>
            <p:ph type="ftr" sz="quarter" idx="3"/>
          </p:nvPr>
        </p:nvSpPr>
        <p:spPr>
          <a:xfrm>
            <a:off x="2271714" y="9181399"/>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4843463" y="9181399"/>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5DED506-819B-46B9-8301-4E2C5B342201}" type="slidenum">
              <a:rPr lang="ko-KR" altLang="en-US" smtClean="0"/>
              <a:t>‹#›</a:t>
            </a:fld>
            <a:endParaRPr lang="ko-KR" altLang="en-US"/>
          </a:p>
        </p:txBody>
      </p:sp>
    </p:spTree>
    <p:extLst>
      <p:ext uri="{BB962C8B-B14F-4D97-AF65-F5344CB8AC3E}">
        <p14:creationId xmlns:p14="http://schemas.microsoft.com/office/powerpoint/2010/main" val="386155991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685732" rtl="0" eaLnBrk="1" latinLnBrk="1" hangingPunct="1">
        <a:lnSpc>
          <a:spcPct val="90000"/>
        </a:lnSpc>
        <a:spcBef>
          <a:spcPct val="0"/>
        </a:spcBef>
        <a:buNone/>
        <a:defRPr sz="3300" kern="1200">
          <a:solidFill>
            <a:schemeClr val="tx1"/>
          </a:solidFill>
          <a:latin typeface="+mj-lt"/>
          <a:ea typeface="+mj-ea"/>
          <a:cs typeface="+mj-cs"/>
        </a:defRPr>
      </a:lvl1pPr>
    </p:titleStyle>
    <p:bodyStyle>
      <a:lvl1pPr marL="171433" indent="-171433" algn="l" defTabSz="685732" rtl="0" eaLnBrk="1" latinLnBrk="1"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99" indent="-171433" algn="l" defTabSz="685732" rtl="0" eaLnBrk="1" latinLnBrk="1"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166" indent="-171433" algn="l" defTabSz="685732" rtl="0" eaLnBrk="1" latinLnBrk="1"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32" indent="-171433" algn="l" defTabSz="685732"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898" indent="-171433" algn="l" defTabSz="685732"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764" indent="-171433" algn="l" defTabSz="685732"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630" indent="-171433" algn="l" defTabSz="685732"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496" indent="-171433" algn="l" defTabSz="685732"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362" indent="-171433" algn="l" defTabSz="685732"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32" rtl="0" eaLnBrk="1" latinLnBrk="1" hangingPunct="1">
        <a:defRPr sz="1350" kern="1200">
          <a:solidFill>
            <a:schemeClr val="tx1"/>
          </a:solidFill>
          <a:latin typeface="+mn-lt"/>
          <a:ea typeface="+mn-ea"/>
          <a:cs typeface="+mn-cs"/>
        </a:defRPr>
      </a:lvl1pPr>
      <a:lvl2pPr marL="342866" algn="l" defTabSz="685732" rtl="0" eaLnBrk="1" latinLnBrk="1" hangingPunct="1">
        <a:defRPr sz="1350" kern="1200">
          <a:solidFill>
            <a:schemeClr val="tx1"/>
          </a:solidFill>
          <a:latin typeface="+mn-lt"/>
          <a:ea typeface="+mn-ea"/>
          <a:cs typeface="+mn-cs"/>
        </a:defRPr>
      </a:lvl2pPr>
      <a:lvl3pPr marL="685732" algn="l" defTabSz="685732" rtl="0" eaLnBrk="1" latinLnBrk="1" hangingPunct="1">
        <a:defRPr sz="1350" kern="1200">
          <a:solidFill>
            <a:schemeClr val="tx1"/>
          </a:solidFill>
          <a:latin typeface="+mn-lt"/>
          <a:ea typeface="+mn-ea"/>
          <a:cs typeface="+mn-cs"/>
        </a:defRPr>
      </a:lvl3pPr>
      <a:lvl4pPr marL="1028599" algn="l" defTabSz="685732" rtl="0" eaLnBrk="1" latinLnBrk="1" hangingPunct="1">
        <a:defRPr sz="1350" kern="1200">
          <a:solidFill>
            <a:schemeClr val="tx1"/>
          </a:solidFill>
          <a:latin typeface="+mn-lt"/>
          <a:ea typeface="+mn-ea"/>
          <a:cs typeface="+mn-cs"/>
        </a:defRPr>
      </a:lvl4pPr>
      <a:lvl5pPr marL="1371464" algn="l" defTabSz="685732" rtl="0" eaLnBrk="1" latinLnBrk="1" hangingPunct="1">
        <a:defRPr sz="1350" kern="1200">
          <a:solidFill>
            <a:schemeClr val="tx1"/>
          </a:solidFill>
          <a:latin typeface="+mn-lt"/>
          <a:ea typeface="+mn-ea"/>
          <a:cs typeface="+mn-cs"/>
        </a:defRPr>
      </a:lvl5pPr>
      <a:lvl6pPr marL="1714331" algn="l" defTabSz="685732" rtl="0" eaLnBrk="1" latinLnBrk="1" hangingPunct="1">
        <a:defRPr sz="1350" kern="1200">
          <a:solidFill>
            <a:schemeClr val="tx1"/>
          </a:solidFill>
          <a:latin typeface="+mn-lt"/>
          <a:ea typeface="+mn-ea"/>
          <a:cs typeface="+mn-cs"/>
        </a:defRPr>
      </a:lvl6pPr>
      <a:lvl7pPr marL="2057197" algn="l" defTabSz="685732" rtl="0" eaLnBrk="1" latinLnBrk="1" hangingPunct="1">
        <a:defRPr sz="1350" kern="1200">
          <a:solidFill>
            <a:schemeClr val="tx1"/>
          </a:solidFill>
          <a:latin typeface="+mn-lt"/>
          <a:ea typeface="+mn-ea"/>
          <a:cs typeface="+mn-cs"/>
        </a:defRPr>
      </a:lvl7pPr>
      <a:lvl8pPr marL="2400063" algn="l" defTabSz="685732" rtl="0" eaLnBrk="1" latinLnBrk="1" hangingPunct="1">
        <a:defRPr sz="1350" kern="1200">
          <a:solidFill>
            <a:schemeClr val="tx1"/>
          </a:solidFill>
          <a:latin typeface="+mn-lt"/>
          <a:ea typeface="+mn-ea"/>
          <a:cs typeface="+mn-cs"/>
        </a:defRPr>
      </a:lvl8pPr>
      <a:lvl9pPr marL="2742929" algn="l" defTabSz="685732" rtl="0" eaLnBrk="1" latinLnBrk="1"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8.png"/><Relationship Id="rId3" Type="http://schemas.openxmlformats.org/officeDocument/2006/relationships/image" Target="../media/image1.png"/><Relationship Id="rId7" Type="http://schemas.microsoft.com/office/2007/relationships/hdphoto" Target="../media/hdphoto2.wdp"/><Relationship Id="rId12"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6.png"/><Relationship Id="rId5" Type="http://schemas.openxmlformats.org/officeDocument/2006/relationships/image" Target="../media/image2.png"/><Relationship Id="rId15" Type="http://schemas.openxmlformats.org/officeDocument/2006/relationships/image" Target="../media/image9.png"/><Relationship Id="rId10" Type="http://schemas.openxmlformats.org/officeDocument/2006/relationships/image" Target="../media/image5.png"/><Relationship Id="rId4" Type="http://schemas.microsoft.com/office/2007/relationships/hdphoto" Target="../media/hdphoto1.wdp"/><Relationship Id="rId9" Type="http://schemas.microsoft.com/office/2007/relationships/hdphoto" Target="../media/hdphoto3.wdp"/><Relationship Id="rId14" Type="http://schemas.microsoft.com/office/2007/relationships/hdphoto" Target="../media/hdphoto4.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Free Buildings River photo and picture"/>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0" y="0"/>
            <a:ext cx="6858000" cy="4570214"/>
          </a:xfrm>
          <a:prstGeom prst="rect">
            <a:avLst/>
          </a:prstGeom>
          <a:noFill/>
          <a:extLst>
            <a:ext uri="{909E8E84-426E-40DD-AFC4-6F175D3DCCD1}">
              <a14:hiddenFill xmlns:a14="http://schemas.microsoft.com/office/drawing/2010/main">
                <a:solidFill>
                  <a:srgbClr val="FFFFFF"/>
                </a:solidFill>
              </a14:hiddenFill>
            </a:ext>
          </a:extLst>
        </p:spPr>
      </p:pic>
      <p:pic>
        <p:nvPicPr>
          <p:cNvPr id="10" name="그림 9">
            <a:extLst>
              <a:ext uri="{FF2B5EF4-FFF2-40B4-BE49-F238E27FC236}">
                <a16:creationId xmlns:a16="http://schemas.microsoft.com/office/drawing/2014/main" id="{393DB7BE-2F48-EA4B-BEBB-3372294EDA8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1547" y="219944"/>
            <a:ext cx="1526516" cy="263087"/>
          </a:xfrm>
          <a:prstGeom prst="rect">
            <a:avLst/>
          </a:prstGeom>
          <a:effectLst>
            <a:outerShdw blurRad="50800" dist="38100" dir="2700000" algn="tl" rotWithShape="0">
              <a:prstClr val="black">
                <a:alpha val="82000"/>
              </a:prstClr>
            </a:outerShdw>
          </a:effectLst>
        </p:spPr>
      </p:pic>
      <p:sp>
        <p:nvSpPr>
          <p:cNvPr id="11" name="직사각형 10"/>
          <p:cNvSpPr/>
          <p:nvPr/>
        </p:nvSpPr>
        <p:spPr>
          <a:xfrm>
            <a:off x="1495" y="2351274"/>
            <a:ext cx="6904631" cy="7554726"/>
          </a:xfrm>
          <a:custGeom>
            <a:avLst/>
            <a:gdLst>
              <a:gd name="connsiteX0" fmla="*/ 0 w 6904631"/>
              <a:gd name="connsiteY0" fmla="*/ 0 h 7554726"/>
              <a:gd name="connsiteX1" fmla="*/ 6904631 w 6904631"/>
              <a:gd name="connsiteY1" fmla="*/ 0 h 7554726"/>
              <a:gd name="connsiteX2" fmla="*/ 6904631 w 6904631"/>
              <a:gd name="connsiteY2" fmla="*/ 7554726 h 7554726"/>
              <a:gd name="connsiteX3" fmla="*/ 0 w 6904631"/>
              <a:gd name="connsiteY3" fmla="*/ 7554726 h 7554726"/>
              <a:gd name="connsiteX4" fmla="*/ 0 w 6904631"/>
              <a:gd name="connsiteY4" fmla="*/ 0 h 7554726"/>
              <a:gd name="connsiteX0" fmla="*/ 0 w 6904631"/>
              <a:gd name="connsiteY0" fmla="*/ 0 h 7554726"/>
              <a:gd name="connsiteX1" fmla="*/ 6904631 w 6904631"/>
              <a:gd name="connsiteY1" fmla="*/ 902369 h 7554726"/>
              <a:gd name="connsiteX2" fmla="*/ 6904631 w 6904631"/>
              <a:gd name="connsiteY2" fmla="*/ 7554726 h 7554726"/>
              <a:gd name="connsiteX3" fmla="*/ 0 w 6904631"/>
              <a:gd name="connsiteY3" fmla="*/ 7554726 h 7554726"/>
              <a:gd name="connsiteX4" fmla="*/ 0 w 6904631"/>
              <a:gd name="connsiteY4" fmla="*/ 0 h 7554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4631" h="7554726">
                <a:moveTo>
                  <a:pt x="0" y="0"/>
                </a:moveTo>
                <a:lnTo>
                  <a:pt x="6904631" y="902369"/>
                </a:lnTo>
                <a:lnTo>
                  <a:pt x="6904631" y="7554726"/>
                </a:lnTo>
                <a:lnTo>
                  <a:pt x="0" y="755472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21" name="그룹 20"/>
          <p:cNvGrpSpPr/>
          <p:nvPr/>
        </p:nvGrpSpPr>
        <p:grpSpPr>
          <a:xfrm>
            <a:off x="2787156" y="8269275"/>
            <a:ext cx="4606293" cy="1632223"/>
            <a:chOff x="2787156" y="8269275"/>
            <a:chExt cx="4606293" cy="1632223"/>
          </a:xfrm>
        </p:grpSpPr>
        <p:pic>
          <p:nvPicPr>
            <p:cNvPr id="12" name="Picture 6" descr="Free Buildings River photo and picture"/>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l="24762" t="42849"/>
            <a:stretch/>
          </p:blipFill>
          <p:spPr bwMode="auto">
            <a:xfrm>
              <a:off x="3681663" y="8269275"/>
              <a:ext cx="3224460" cy="1632223"/>
            </a:xfrm>
            <a:prstGeom prst="triangle">
              <a:avLst>
                <a:gd name="adj" fmla="val 100000"/>
              </a:avLst>
            </a:prstGeom>
            <a:noFill/>
            <a:extLst>
              <a:ext uri="{909E8E84-426E-40DD-AFC4-6F175D3DCCD1}">
                <a14:hiddenFill xmlns:a14="http://schemas.microsoft.com/office/drawing/2010/main">
                  <a:solidFill>
                    <a:srgbClr val="FFFFFF"/>
                  </a:solidFill>
                </a14:hiddenFill>
              </a:ext>
            </a:extLst>
          </p:spPr>
        </p:pic>
        <p:pic>
          <p:nvPicPr>
            <p:cNvPr id="16" name="Picture 8" descr="물결 - 무료 자연개 아이콘"/>
            <p:cNvPicPr>
              <a:picLocks noChangeAspect="1" noChangeArrowheads="1"/>
            </p:cNvPicPr>
            <p:nvPr/>
          </p:nvPicPr>
          <p:blipFill rotWithShape="1">
            <a:blip r:embed="rId8">
              <a:lum bright="70000" contrast="-70000"/>
              <a:extLst>
                <a:ext uri="{BEBA8EAE-BF5A-486C-A8C5-ECC9F3942E4B}">
                  <a14:imgProps xmlns:a14="http://schemas.microsoft.com/office/drawing/2010/main">
                    <a14:imgLayer r:embed="rId9">
                      <a14:imgEffect>
                        <a14:artisticPhotocopy/>
                      </a14:imgEffect>
                    </a14:imgLayer>
                  </a14:imgProps>
                </a:ext>
                <a:ext uri="{28A0092B-C50C-407E-A947-70E740481C1C}">
                  <a14:useLocalDpi xmlns:a14="http://schemas.microsoft.com/office/drawing/2010/main" val="0"/>
                </a:ext>
              </a:extLst>
            </a:blip>
            <a:srcRect t="12253" r="5520" b="63569"/>
            <a:stretch/>
          </p:blipFill>
          <p:spPr bwMode="auto">
            <a:xfrm rot="19951587">
              <a:off x="2787156" y="8573371"/>
              <a:ext cx="4606293" cy="1263316"/>
            </a:xfrm>
            <a:prstGeom prst="rect">
              <a:avLst/>
            </a:prstGeom>
            <a:noFill/>
            <a:extLst>
              <a:ext uri="{909E8E84-426E-40DD-AFC4-6F175D3DCCD1}">
                <a14:hiddenFill xmlns:a14="http://schemas.microsoft.com/office/drawing/2010/main">
                  <a:solidFill>
                    <a:srgbClr val="FFFFFF"/>
                  </a:solidFill>
                </a14:hiddenFill>
              </a:ext>
            </a:extLst>
          </p:spPr>
        </p:pic>
      </p:grpSp>
      <p:pic>
        <p:nvPicPr>
          <p:cNvPr id="26" name="Picture 8" descr="물결 - 무료 자연개 아이콘"/>
          <p:cNvPicPr>
            <a:picLocks noChangeAspect="1" noChangeArrowheads="1"/>
          </p:cNvPicPr>
          <p:nvPr/>
        </p:nvPicPr>
        <p:blipFill rotWithShape="1">
          <a:blip r:embed="rId10">
            <a:biLevel thresh="25000"/>
            <a:extLst>
              <a:ext uri="{BEBA8EAE-BF5A-486C-A8C5-ECC9F3942E4B}">
                <a14:imgProps xmlns:a14="http://schemas.microsoft.com/office/drawing/2010/main">
                  <a14:imgLayer r:embed="rId9">
                    <a14:imgEffect>
                      <a14:artisticPhotocopy/>
                    </a14:imgEffect>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5339" t="12253" r="5640" b="63569"/>
          <a:stretch/>
        </p:blipFill>
        <p:spPr bwMode="auto">
          <a:xfrm rot="415467">
            <a:off x="-92668" y="2253018"/>
            <a:ext cx="7069135" cy="102906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84221" y="-2610725"/>
            <a:ext cx="5943598" cy="1938864"/>
          </a:xfrm>
          <a:prstGeom prst="rect">
            <a:avLst/>
          </a:prstGeom>
          <a:noFill/>
        </p:spPr>
        <p:txBody>
          <a:bodyPr wrap="square" rtlCol="0">
            <a:spAutoFit/>
          </a:bodyPr>
          <a:lstStyle/>
          <a:p>
            <a:r>
              <a:rPr lang="en-US" altLang="ko-KR" sz="4799" b="1" dirty="0">
                <a:solidFill>
                  <a:schemeClr val="bg1"/>
                </a:solidFill>
                <a:effectLst>
                  <a:outerShdw blurRad="38100" dist="38100" dir="2700000" algn="tl">
                    <a:srgbClr val="000000">
                      <a:alpha val="43137"/>
                    </a:srgbClr>
                  </a:outerShdw>
                </a:effectLst>
                <a:latin typeface="Rockwell" panose="02060603020205020403" pitchFamily="18" charset="0"/>
              </a:rPr>
              <a:t>Combined</a:t>
            </a:r>
          </a:p>
          <a:p>
            <a:r>
              <a:rPr lang="en-US" altLang="ko-KR" sz="3600" dirty="0">
                <a:solidFill>
                  <a:schemeClr val="bg1"/>
                </a:solidFill>
                <a:effectLst>
                  <a:outerShdw blurRad="38100" dist="38100" dir="2700000" algn="tl">
                    <a:srgbClr val="000000">
                      <a:alpha val="43137"/>
                    </a:srgbClr>
                  </a:outerShdw>
                </a:effectLst>
                <a:latin typeface="Rockwell" panose="02060603020205020403" pitchFamily="18" charset="0"/>
              </a:rPr>
              <a:t>Bachelor’s Master’s</a:t>
            </a:r>
          </a:p>
          <a:p>
            <a:r>
              <a:rPr lang="en-US" altLang="ko-KR" sz="3600" b="1" dirty="0">
                <a:solidFill>
                  <a:schemeClr val="bg1"/>
                </a:solidFill>
                <a:effectLst>
                  <a:outerShdw blurRad="38100" dist="38100" dir="2700000" algn="tl">
                    <a:srgbClr val="000000">
                      <a:alpha val="43137"/>
                    </a:srgbClr>
                  </a:outerShdw>
                </a:effectLst>
                <a:latin typeface="Rockwell" panose="02060603020205020403" pitchFamily="18" charset="0"/>
              </a:rPr>
              <a:t>Degree Program</a:t>
            </a:r>
            <a:endParaRPr lang="ko-KR" altLang="en-US" sz="3600" b="1" dirty="0">
              <a:solidFill>
                <a:schemeClr val="bg1"/>
              </a:solidFill>
              <a:effectLst>
                <a:outerShdw blurRad="38100" dist="38100" dir="2700000" algn="tl">
                  <a:srgbClr val="000000">
                    <a:alpha val="43137"/>
                  </a:srgbClr>
                </a:outerShdw>
              </a:effectLst>
              <a:latin typeface="Rockwell" panose="02060603020205020403" pitchFamily="18" charset="0"/>
            </a:endParaRPr>
          </a:p>
        </p:txBody>
      </p:sp>
      <p:sp>
        <p:nvSpPr>
          <p:cNvPr id="3" name="TextBox 2"/>
          <p:cNvSpPr txBox="1"/>
          <p:nvPr/>
        </p:nvSpPr>
        <p:spPr>
          <a:xfrm>
            <a:off x="79690" y="2734576"/>
            <a:ext cx="3413450" cy="3749231"/>
          </a:xfrm>
          <a:prstGeom prst="rect">
            <a:avLst/>
          </a:prstGeom>
          <a:noFill/>
        </p:spPr>
        <p:txBody>
          <a:bodyPr wrap="square" rtlCol="0">
            <a:spAutoFit/>
          </a:bodyPr>
          <a:lstStyle/>
          <a:p>
            <a:pPr>
              <a:lnSpc>
                <a:spcPct val="125000"/>
              </a:lnSpc>
            </a:pPr>
            <a:r>
              <a:rPr lang="en-US" altLang="ko-KR" sz="1200" dirty="0">
                <a:latin typeface="나눔고딕" panose="020D0604000000000000" pitchFamily="50" charset="-127"/>
                <a:ea typeface="나눔고딕" panose="020D0604000000000000" pitchFamily="50" charset="-127"/>
              </a:rPr>
              <a:t>This program is structured to spend 6 semesters at Ajou University and an additional 4 semesters at the partner university. Upon successful completion of the 4</a:t>
            </a:r>
            <a:r>
              <a:rPr lang="en-US" altLang="ko-KR" sz="1200" baseline="30000" dirty="0">
                <a:latin typeface="나눔고딕" panose="020D0604000000000000" pitchFamily="50" charset="-127"/>
                <a:ea typeface="나눔고딕" panose="020D0604000000000000" pitchFamily="50" charset="-127"/>
              </a:rPr>
              <a:t>th</a:t>
            </a:r>
            <a:r>
              <a:rPr lang="en-US" altLang="ko-KR" sz="1200" dirty="0">
                <a:latin typeface="나눔고딕" panose="020D0604000000000000" pitchFamily="50" charset="-127"/>
                <a:ea typeface="나눔고딕" panose="020D0604000000000000" pitchFamily="50" charset="-127"/>
              </a:rPr>
              <a:t> year, students will be conferred with a Bachelor's degree from Ajou University. And Upon completion of the 4</a:t>
            </a:r>
            <a:r>
              <a:rPr lang="en-US" altLang="ko-KR" sz="1200" baseline="30000" dirty="0">
                <a:latin typeface="나눔고딕" panose="020D0604000000000000" pitchFamily="50" charset="-127"/>
                <a:ea typeface="나눔고딕" panose="020D0604000000000000" pitchFamily="50" charset="-127"/>
              </a:rPr>
              <a:t>th</a:t>
            </a:r>
            <a:r>
              <a:rPr lang="en-US" altLang="ko-KR" sz="1200" dirty="0">
                <a:latin typeface="나눔고딕" panose="020D0604000000000000" pitchFamily="50" charset="-127"/>
                <a:ea typeface="나눔고딕" panose="020D0604000000000000" pitchFamily="50" charset="-127"/>
              </a:rPr>
              <a:t> and 5</a:t>
            </a:r>
            <a:r>
              <a:rPr lang="en-US" altLang="ko-KR" sz="1200" baseline="30000" dirty="0">
                <a:latin typeface="나눔고딕" panose="020D0604000000000000" pitchFamily="50" charset="-127"/>
                <a:ea typeface="나눔고딕" panose="020D0604000000000000" pitchFamily="50" charset="-127"/>
              </a:rPr>
              <a:t>th</a:t>
            </a:r>
            <a:r>
              <a:rPr lang="en-US" altLang="ko-KR" sz="1200" dirty="0">
                <a:latin typeface="나눔고딕" panose="020D0604000000000000" pitchFamily="50" charset="-127"/>
                <a:ea typeface="나눔고딕" panose="020D0604000000000000" pitchFamily="50" charset="-127"/>
              </a:rPr>
              <a:t> year, the Master’s degree from the Partner institution will be conferred.</a:t>
            </a:r>
          </a:p>
          <a:p>
            <a:pPr>
              <a:lnSpc>
                <a:spcPct val="125000"/>
              </a:lnSpc>
            </a:pPr>
            <a:r>
              <a:rPr lang="en-US" altLang="ko-KR" sz="1200" dirty="0">
                <a:latin typeface="나눔고딕" panose="020D0604000000000000" pitchFamily="50" charset="-127"/>
                <a:ea typeface="나눔고딕" panose="020D0604000000000000" pitchFamily="50" charset="-127"/>
              </a:rPr>
              <a:t>This program is meticulously structured to offer students a unique educational pathway, enabling them to acquire both a Bachelor's and a Master's degree from world top-ranked university, thereby enriching their academic journey and expanding their global perspectives.</a:t>
            </a:r>
            <a:endParaRPr lang="ko-KR" altLang="en-US" sz="1200" dirty="0">
              <a:latin typeface="나눔고딕" panose="020D0604000000000000" pitchFamily="50" charset="-127"/>
              <a:ea typeface="나눔고딕" panose="020D0604000000000000" pitchFamily="50" charset="-127"/>
            </a:endParaRPr>
          </a:p>
        </p:txBody>
      </p:sp>
      <p:sp>
        <p:nvSpPr>
          <p:cNvPr id="15" name="TextBox 14"/>
          <p:cNvSpPr txBox="1"/>
          <p:nvPr/>
        </p:nvSpPr>
        <p:spPr>
          <a:xfrm>
            <a:off x="46793" y="7278097"/>
            <a:ext cx="3356807" cy="307777"/>
          </a:xfrm>
          <a:prstGeom prst="rect">
            <a:avLst/>
          </a:prstGeom>
          <a:noFill/>
        </p:spPr>
        <p:txBody>
          <a:bodyPr wrap="square" rtlCol="0">
            <a:spAutoFit/>
          </a:bodyPr>
          <a:lstStyle/>
          <a:p>
            <a:r>
              <a:rPr lang="en-US" altLang="ko-KR" sz="1400" b="1" dirty="0">
                <a:solidFill>
                  <a:schemeClr val="tx2"/>
                </a:solidFill>
                <a:latin typeface="나눔고딕OTF ExtraBold" panose="020D0904000000000000" pitchFamily="34" charset="-127"/>
                <a:ea typeface="나눔고딕OTF ExtraBold" panose="020D0904000000000000" pitchFamily="34" charset="-127"/>
              </a:rPr>
              <a:t>Overview of the Program</a:t>
            </a:r>
            <a:endParaRPr lang="ko-KR" altLang="en-US" sz="1400" b="1" dirty="0">
              <a:solidFill>
                <a:schemeClr val="tx2"/>
              </a:solidFill>
              <a:latin typeface="나눔고딕OTF ExtraBold" panose="020D0904000000000000" pitchFamily="34" charset="-127"/>
              <a:ea typeface="나눔고딕OTF ExtraBold" panose="020D0904000000000000" pitchFamily="34" charset="-127"/>
            </a:endParaRPr>
          </a:p>
        </p:txBody>
      </p:sp>
      <p:grpSp>
        <p:nvGrpSpPr>
          <p:cNvPr id="7" name="그룹 6"/>
          <p:cNvGrpSpPr/>
          <p:nvPr/>
        </p:nvGrpSpPr>
        <p:grpSpPr>
          <a:xfrm>
            <a:off x="117377" y="6145280"/>
            <a:ext cx="3403643" cy="1182862"/>
            <a:chOff x="117377" y="5726180"/>
            <a:chExt cx="3403643" cy="1182862"/>
          </a:xfrm>
        </p:grpSpPr>
        <p:cxnSp>
          <p:nvCxnSpPr>
            <p:cNvPr id="22" name="직선 연결선[R] 7">
              <a:extLst>
                <a:ext uri="{FF2B5EF4-FFF2-40B4-BE49-F238E27FC236}">
                  <a16:creationId xmlns:a16="http://schemas.microsoft.com/office/drawing/2014/main" id="{12A5B318-A099-FA4A-A4B5-1B3103E2F45D}"/>
                </a:ext>
              </a:extLst>
            </p:cNvPr>
            <p:cNvCxnSpPr>
              <a:cxnSpLocks/>
            </p:cNvCxnSpPr>
            <p:nvPr/>
          </p:nvCxnSpPr>
          <p:spPr>
            <a:xfrm flipH="1" flipV="1">
              <a:off x="645333" y="5979561"/>
              <a:ext cx="163" cy="406016"/>
            </a:xfrm>
            <a:prstGeom prst="line">
              <a:avLst/>
            </a:prstGeom>
            <a:ln w="19050" cap="rnd">
              <a:solidFill>
                <a:schemeClr val="tx1"/>
              </a:solidFill>
              <a:round/>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8A3E18E5-7EDC-454E-B196-231717BD1C22}"/>
                </a:ext>
              </a:extLst>
            </p:cNvPr>
            <p:cNvSpPr txBox="1"/>
            <p:nvPr/>
          </p:nvSpPr>
          <p:spPr>
            <a:xfrm>
              <a:off x="493421" y="5726180"/>
              <a:ext cx="287258" cy="307777"/>
            </a:xfrm>
            <a:prstGeom prst="rect">
              <a:avLst/>
            </a:prstGeom>
            <a:noFill/>
          </p:spPr>
          <p:txBody>
            <a:bodyPr wrap="none" rtlCol="0">
              <a:spAutoFit/>
            </a:bodyPr>
            <a:lstStyle/>
            <a:p>
              <a:pPr algn="ctr"/>
              <a:r>
                <a:rPr lang="en-US" sz="1400" dirty="0">
                  <a:latin typeface="Open Sans" panose="020B0606030504020204" pitchFamily="34" charset="0"/>
                  <a:ea typeface="Open Sans" panose="020B0606030504020204" pitchFamily="34" charset="0"/>
                  <a:cs typeface="Open Sans" panose="020B0606030504020204" pitchFamily="34" charset="0"/>
                </a:rPr>
                <a:t>1</a:t>
              </a:r>
              <a:endParaRPr lang="ko-Kore-KR" sz="1400"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24" name="직선 연결선[R] 16">
              <a:extLst>
                <a:ext uri="{FF2B5EF4-FFF2-40B4-BE49-F238E27FC236}">
                  <a16:creationId xmlns:a16="http://schemas.microsoft.com/office/drawing/2014/main" id="{E5F9C96D-D10F-8043-8ACF-331891047C47}"/>
                </a:ext>
              </a:extLst>
            </p:cNvPr>
            <p:cNvCxnSpPr>
              <a:cxnSpLocks/>
            </p:cNvCxnSpPr>
            <p:nvPr/>
          </p:nvCxnSpPr>
          <p:spPr>
            <a:xfrm flipH="1" flipV="1">
              <a:off x="1306976" y="5979561"/>
              <a:ext cx="2844" cy="340480"/>
            </a:xfrm>
            <a:prstGeom prst="line">
              <a:avLst/>
            </a:prstGeom>
            <a:ln w="19050" cap="rnd">
              <a:solidFill>
                <a:schemeClr val="tx1"/>
              </a:solidFill>
              <a:round/>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44151C83-3F19-A846-B7E7-DE01E678E115}"/>
                </a:ext>
              </a:extLst>
            </p:cNvPr>
            <p:cNvSpPr txBox="1"/>
            <p:nvPr/>
          </p:nvSpPr>
          <p:spPr>
            <a:xfrm>
              <a:off x="1158716" y="5726180"/>
              <a:ext cx="287258" cy="307777"/>
            </a:xfrm>
            <a:prstGeom prst="rect">
              <a:avLst/>
            </a:prstGeom>
            <a:noFill/>
          </p:spPr>
          <p:txBody>
            <a:bodyPr wrap="none" rtlCol="0">
              <a:spAutoFit/>
            </a:bodyPr>
            <a:lstStyle/>
            <a:p>
              <a:pPr algn="ctr"/>
              <a:r>
                <a:rPr lang="en-US" altLang="ko-KR" sz="1400" dirty="0">
                  <a:latin typeface="Open Sans" panose="020B0606030504020204" pitchFamily="34" charset="0"/>
                  <a:ea typeface="Open Sans" panose="020B0606030504020204" pitchFamily="34" charset="0"/>
                  <a:cs typeface="Open Sans" panose="020B0606030504020204" pitchFamily="34" charset="0"/>
                </a:rPr>
                <a:t>2</a:t>
              </a:r>
              <a:endParaRPr lang="ko-Kore-KR" sz="1400"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27" name="직선 연결선[R] 20">
              <a:extLst>
                <a:ext uri="{FF2B5EF4-FFF2-40B4-BE49-F238E27FC236}">
                  <a16:creationId xmlns:a16="http://schemas.microsoft.com/office/drawing/2014/main" id="{5CDA8648-E6A7-1F41-B827-6DEF677ED9CD}"/>
                </a:ext>
              </a:extLst>
            </p:cNvPr>
            <p:cNvCxnSpPr>
              <a:cxnSpLocks/>
            </p:cNvCxnSpPr>
            <p:nvPr/>
          </p:nvCxnSpPr>
          <p:spPr>
            <a:xfrm flipH="1" flipV="1">
              <a:off x="1978873" y="5979561"/>
              <a:ext cx="5835" cy="340480"/>
            </a:xfrm>
            <a:prstGeom prst="line">
              <a:avLst/>
            </a:prstGeom>
            <a:ln w="19050" cap="rnd">
              <a:solidFill>
                <a:schemeClr val="tx1"/>
              </a:solidFill>
              <a:round/>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8941598E-14BF-1E43-8B81-B549FD158098}"/>
                </a:ext>
              </a:extLst>
            </p:cNvPr>
            <p:cNvSpPr txBox="1"/>
            <p:nvPr/>
          </p:nvSpPr>
          <p:spPr>
            <a:xfrm>
              <a:off x="1837819" y="5726180"/>
              <a:ext cx="287258" cy="307777"/>
            </a:xfrm>
            <a:prstGeom prst="rect">
              <a:avLst/>
            </a:prstGeom>
            <a:noFill/>
          </p:spPr>
          <p:txBody>
            <a:bodyPr wrap="none" rtlCol="0">
              <a:spAutoFit/>
            </a:bodyPr>
            <a:lstStyle/>
            <a:p>
              <a:pPr algn="ctr"/>
              <a:r>
                <a:rPr lang="en-US" altLang="ko-KR" sz="1400" dirty="0">
                  <a:latin typeface="Open Sans" panose="020B0606030504020204" pitchFamily="34" charset="0"/>
                  <a:ea typeface="Open Sans" panose="020B0606030504020204" pitchFamily="34" charset="0"/>
                  <a:cs typeface="Open Sans" panose="020B0606030504020204" pitchFamily="34" charset="0"/>
                </a:rPr>
                <a:t>3</a:t>
              </a:r>
              <a:endParaRPr lang="ko-Kore-K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29" name="TextBox 28">
              <a:extLst>
                <a:ext uri="{FF2B5EF4-FFF2-40B4-BE49-F238E27FC236}">
                  <a16:creationId xmlns:a16="http://schemas.microsoft.com/office/drawing/2014/main" id="{03B7294A-48E3-0D42-BB40-793FD2AFB5BC}"/>
                </a:ext>
              </a:extLst>
            </p:cNvPr>
            <p:cNvSpPr txBox="1"/>
            <p:nvPr/>
          </p:nvSpPr>
          <p:spPr>
            <a:xfrm>
              <a:off x="1401986" y="6447377"/>
              <a:ext cx="1494320" cy="461665"/>
            </a:xfrm>
            <a:prstGeom prst="rect">
              <a:avLst/>
            </a:prstGeom>
            <a:noFill/>
          </p:spPr>
          <p:txBody>
            <a:bodyPr wrap="none" rtlCol="0">
              <a:spAutoFit/>
            </a:bodyPr>
            <a:lstStyle/>
            <a:p>
              <a:pPr algn="ctr"/>
              <a:r>
                <a:rPr lang="en-US" sz="1200" dirty="0">
                  <a:solidFill>
                    <a:schemeClr val="accent5"/>
                  </a:solidFill>
                  <a:latin typeface="Open Sans" panose="020B0606030504020204" pitchFamily="34" charset="0"/>
                  <a:ea typeface="Open Sans" panose="020B0606030504020204" pitchFamily="34" charset="0"/>
                  <a:cs typeface="Open Sans" panose="020B0606030504020204" pitchFamily="34" charset="0"/>
                </a:rPr>
                <a:t>Bachelor’s degree</a:t>
              </a:r>
            </a:p>
            <a:p>
              <a:pPr algn="ctr"/>
              <a:r>
                <a:rPr lang="en-US" sz="1200" dirty="0">
                  <a:solidFill>
                    <a:schemeClr val="accent5"/>
                  </a:solidFill>
                  <a:latin typeface="Open Sans" panose="020B0606030504020204" pitchFamily="34" charset="0"/>
                  <a:ea typeface="Open Sans" panose="020B0606030504020204" pitchFamily="34" charset="0"/>
                  <a:cs typeface="Open Sans" panose="020B0606030504020204" pitchFamily="34" charset="0"/>
                </a:rPr>
                <a:t>for Ajou university</a:t>
              </a:r>
              <a:endParaRPr lang="ko-Kore-KR" sz="1200" dirty="0">
                <a:solidFill>
                  <a:schemeClr val="accent5"/>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0" name="직사각형 29">
              <a:extLst>
                <a:ext uri="{FF2B5EF4-FFF2-40B4-BE49-F238E27FC236}">
                  <a16:creationId xmlns:a16="http://schemas.microsoft.com/office/drawing/2014/main" id="{028B8632-4489-4B4D-B856-0B2993FC130E}"/>
                </a:ext>
              </a:extLst>
            </p:cNvPr>
            <p:cNvSpPr/>
            <p:nvPr/>
          </p:nvSpPr>
          <p:spPr>
            <a:xfrm>
              <a:off x="148751" y="6058407"/>
              <a:ext cx="2644925" cy="345127"/>
            </a:xfrm>
            <a:prstGeom prst="rect">
              <a:avLst/>
            </a:prstGeom>
            <a:solidFill>
              <a:srgbClr val="1A73FF"/>
            </a:solidFill>
            <a:ln>
              <a:solidFill>
                <a:srgbClr val="1A7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ore-KR"/>
            </a:p>
          </p:txBody>
        </p:sp>
        <p:sp>
          <p:nvSpPr>
            <p:cNvPr id="31" name="직사각형 30"/>
            <p:cNvSpPr/>
            <p:nvPr/>
          </p:nvSpPr>
          <p:spPr>
            <a:xfrm>
              <a:off x="117377" y="6027807"/>
              <a:ext cx="2565170" cy="405548"/>
            </a:xfrm>
            <a:prstGeom prst="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2" name="TextBox 31">
              <a:extLst>
                <a:ext uri="{FF2B5EF4-FFF2-40B4-BE49-F238E27FC236}">
                  <a16:creationId xmlns:a16="http://schemas.microsoft.com/office/drawing/2014/main" id="{03B7294A-48E3-0D42-BB40-793FD2AFB5BC}"/>
                </a:ext>
              </a:extLst>
            </p:cNvPr>
            <p:cNvSpPr txBox="1"/>
            <p:nvPr/>
          </p:nvSpPr>
          <p:spPr>
            <a:xfrm>
              <a:off x="2733624" y="6437004"/>
              <a:ext cx="787396" cy="461665"/>
            </a:xfrm>
            <a:prstGeom prst="rect">
              <a:avLst/>
            </a:prstGeom>
            <a:noFill/>
          </p:spPr>
          <p:txBody>
            <a:bodyPr wrap="none" rtlCol="0">
              <a:spAutoFit/>
            </a:bodyPr>
            <a:lstStyle/>
            <a:p>
              <a:pPr algn="r"/>
              <a:r>
                <a:rPr lang="en-US" sz="1200" dirty="0">
                  <a:solidFill>
                    <a:schemeClr val="accent2"/>
                  </a:solidFill>
                  <a:latin typeface="Open Sans" panose="020B0606030504020204" pitchFamily="34" charset="0"/>
                  <a:ea typeface="Open Sans" panose="020B0606030504020204" pitchFamily="34" charset="0"/>
                  <a:cs typeface="Open Sans" panose="020B0606030504020204" pitchFamily="34" charset="0"/>
                </a:rPr>
                <a:t>Master’s</a:t>
              </a:r>
              <a:br>
                <a:rPr lang="en-US" sz="1200" dirty="0">
                  <a:solidFill>
                    <a:schemeClr val="accent2"/>
                  </a:solidFill>
                  <a:latin typeface="Open Sans" panose="020B0606030504020204" pitchFamily="34" charset="0"/>
                  <a:ea typeface="Open Sans" panose="020B0606030504020204" pitchFamily="34" charset="0"/>
                  <a:cs typeface="Open Sans" panose="020B0606030504020204" pitchFamily="34" charset="0"/>
                </a:rPr>
              </a:br>
              <a:r>
                <a:rPr lang="en-US" sz="1200" dirty="0">
                  <a:solidFill>
                    <a:schemeClr val="accent2"/>
                  </a:solidFill>
                  <a:latin typeface="Open Sans" panose="020B0606030504020204" pitchFamily="34" charset="0"/>
                  <a:ea typeface="Open Sans" panose="020B0606030504020204" pitchFamily="34" charset="0"/>
                  <a:cs typeface="Open Sans" panose="020B0606030504020204" pitchFamily="34" charset="0"/>
                </a:rPr>
                <a:t>degree</a:t>
              </a:r>
              <a:endParaRPr lang="ko-Kore-KR" sz="1200" dirty="0">
                <a:solidFill>
                  <a:schemeClr val="accent2"/>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33" name="직선 연결선[R] 24">
              <a:extLst>
                <a:ext uri="{FF2B5EF4-FFF2-40B4-BE49-F238E27FC236}">
                  <a16:creationId xmlns:a16="http://schemas.microsoft.com/office/drawing/2014/main" id="{E8448C0C-C232-6140-8982-AC5CA970C39C}"/>
                </a:ext>
              </a:extLst>
            </p:cNvPr>
            <p:cNvCxnSpPr>
              <a:cxnSpLocks/>
            </p:cNvCxnSpPr>
            <p:nvPr/>
          </p:nvCxnSpPr>
          <p:spPr>
            <a:xfrm flipH="1" flipV="1">
              <a:off x="3344737" y="6078729"/>
              <a:ext cx="6602" cy="406749"/>
            </a:xfrm>
            <a:prstGeom prst="line">
              <a:avLst/>
            </a:prstGeom>
            <a:ln w="19050" cap="rnd">
              <a:solidFill>
                <a:schemeClr val="tx1"/>
              </a:solidFill>
              <a:round/>
            </a:ln>
          </p:spPr>
          <p:style>
            <a:lnRef idx="1">
              <a:schemeClr val="accent1"/>
            </a:lnRef>
            <a:fillRef idx="0">
              <a:schemeClr val="accent1"/>
            </a:fillRef>
            <a:effectRef idx="0">
              <a:schemeClr val="accent1"/>
            </a:effectRef>
            <a:fontRef idx="minor">
              <a:schemeClr val="tx1"/>
            </a:fontRef>
          </p:style>
        </p:cxnSp>
        <p:cxnSp>
          <p:nvCxnSpPr>
            <p:cNvPr id="34" name="직선 연결선[R] 20">
              <a:extLst>
                <a:ext uri="{FF2B5EF4-FFF2-40B4-BE49-F238E27FC236}">
                  <a16:creationId xmlns:a16="http://schemas.microsoft.com/office/drawing/2014/main" id="{5CDA8648-E6A7-1F41-B827-6DEF677ED9CD}"/>
                </a:ext>
              </a:extLst>
            </p:cNvPr>
            <p:cNvCxnSpPr>
              <a:cxnSpLocks/>
              <a:stCxn id="29" idx="0"/>
            </p:cNvCxnSpPr>
            <p:nvPr/>
          </p:nvCxnSpPr>
          <p:spPr>
            <a:xfrm flipV="1">
              <a:off x="2149146" y="5941463"/>
              <a:ext cx="1" cy="505914"/>
            </a:xfrm>
            <a:prstGeom prst="line">
              <a:avLst/>
            </a:prstGeom>
            <a:ln w="19050" cap="rnd">
              <a:solidFill>
                <a:schemeClr val="tx1"/>
              </a:solidFill>
              <a:round/>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8941598E-14BF-1E43-8B81-B549FD158098}"/>
                </a:ext>
              </a:extLst>
            </p:cNvPr>
            <p:cNvSpPr txBox="1"/>
            <p:nvPr/>
          </p:nvSpPr>
          <p:spPr>
            <a:xfrm>
              <a:off x="2526218" y="5726180"/>
              <a:ext cx="287258" cy="307777"/>
            </a:xfrm>
            <a:prstGeom prst="rect">
              <a:avLst/>
            </a:prstGeom>
            <a:noFill/>
          </p:spPr>
          <p:txBody>
            <a:bodyPr wrap="none" rtlCol="0">
              <a:spAutoFit/>
            </a:bodyPr>
            <a:lstStyle/>
            <a:p>
              <a:pPr algn="ctr"/>
              <a:r>
                <a:rPr lang="en-US" altLang="ko-KR" sz="1400" dirty="0">
                  <a:latin typeface="Open Sans" panose="020B0606030504020204" pitchFamily="34" charset="0"/>
                  <a:ea typeface="Open Sans" panose="020B0606030504020204" pitchFamily="34" charset="0"/>
                  <a:cs typeface="Open Sans" panose="020B0606030504020204" pitchFamily="34" charset="0"/>
                </a:rPr>
                <a:t>4</a:t>
              </a:r>
              <a:endParaRPr lang="ko-Kore-K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36" name="직사각형 35">
              <a:extLst>
                <a:ext uri="{FF2B5EF4-FFF2-40B4-BE49-F238E27FC236}">
                  <a16:creationId xmlns:a16="http://schemas.microsoft.com/office/drawing/2014/main" id="{8382459F-220D-644E-B170-0094954268E9}"/>
                </a:ext>
              </a:extLst>
            </p:cNvPr>
            <p:cNvSpPr/>
            <p:nvPr/>
          </p:nvSpPr>
          <p:spPr>
            <a:xfrm>
              <a:off x="1994042" y="6058407"/>
              <a:ext cx="1359019" cy="345127"/>
            </a:xfrm>
            <a:prstGeom prst="rect">
              <a:avLst/>
            </a:prstGeom>
            <a:solidFill>
              <a:schemeClr val="accent2">
                <a:lumMod val="20000"/>
                <a:lumOff val="80000"/>
              </a:schemeClr>
            </a:solidFill>
            <a:ln>
              <a:solidFill>
                <a:srgbClr val="B7B7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ore-KR"/>
            </a:p>
          </p:txBody>
        </p:sp>
        <p:pic>
          <p:nvPicPr>
            <p:cNvPr id="37" name="그래픽 35"/>
            <p:cNvPicPr>
              <a:picLocks noChangeAspect="1"/>
            </p:cNvPicPr>
            <p:nvPr/>
          </p:nvPicPr>
          <p:blipFill rotWithShape="1">
            <a:blip r:embed="rId11"/>
            <a:stretch>
              <a:fillRect/>
            </a:stretch>
          </p:blipFill>
          <p:spPr>
            <a:xfrm>
              <a:off x="2560218" y="6098298"/>
              <a:ext cx="252612" cy="239275"/>
            </a:xfrm>
            <a:prstGeom prst="rect">
              <a:avLst/>
            </a:prstGeom>
          </p:spPr>
        </p:pic>
        <p:pic>
          <p:nvPicPr>
            <p:cNvPr id="38" name="그림 37">
              <a:extLst>
                <a:ext uri="{FF2B5EF4-FFF2-40B4-BE49-F238E27FC236}">
                  <a16:creationId xmlns:a16="http://schemas.microsoft.com/office/drawing/2014/main" id="{393DB7BE-2F48-EA4B-BEBB-3372294EDA8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67617" y="6111136"/>
              <a:ext cx="1352555" cy="220799"/>
            </a:xfrm>
            <a:prstGeom prst="rect">
              <a:avLst/>
            </a:prstGeom>
            <a:effectLst>
              <a:outerShdw blurRad="50800" dist="38100" dir="2700000" algn="tl" rotWithShape="0">
                <a:prstClr val="black">
                  <a:alpha val="82000"/>
                </a:prstClr>
              </a:outerShdw>
            </a:effectLst>
          </p:spPr>
        </p:pic>
      </p:grpSp>
      <p:pic>
        <p:nvPicPr>
          <p:cNvPr id="42" name="그림 41"/>
          <p:cNvPicPr>
            <a:picLocks noChangeAspect="1"/>
          </p:cNvPicPr>
          <p:nvPr/>
        </p:nvPicPr>
        <p:blipFill>
          <a:blip r:embed="rId13">
            <a:extLst>
              <a:ext uri="{BEBA8EAE-BF5A-486C-A8C5-ECC9F3942E4B}">
                <a14:imgProps xmlns:a14="http://schemas.microsoft.com/office/drawing/2010/main">
                  <a14:imgLayer r:embed="rId14">
                    <a14:imgEffect>
                      <a14:brightnessContrast contrast="20000"/>
                    </a14:imgEffect>
                  </a14:imgLayer>
                </a14:imgProps>
              </a:ext>
            </a:extLst>
          </a:blip>
          <a:stretch>
            <a:fillRect/>
          </a:stretch>
        </p:blipFill>
        <p:spPr>
          <a:xfrm>
            <a:off x="4727775" y="3478767"/>
            <a:ext cx="1951124" cy="3409869"/>
          </a:xfrm>
          <a:prstGeom prst="rect">
            <a:avLst/>
          </a:prstGeom>
        </p:spPr>
      </p:pic>
      <p:sp>
        <p:nvSpPr>
          <p:cNvPr id="39" name="TextBox 38"/>
          <p:cNvSpPr txBox="1"/>
          <p:nvPr/>
        </p:nvSpPr>
        <p:spPr>
          <a:xfrm>
            <a:off x="3461575" y="2822640"/>
            <a:ext cx="2827506" cy="307777"/>
          </a:xfrm>
          <a:prstGeom prst="rect">
            <a:avLst/>
          </a:prstGeom>
          <a:noFill/>
        </p:spPr>
        <p:txBody>
          <a:bodyPr wrap="square" rtlCol="0">
            <a:spAutoFit/>
          </a:bodyPr>
          <a:lstStyle/>
          <a:p>
            <a:r>
              <a:rPr lang="en-US" altLang="ko-KR" sz="1400" b="1" dirty="0">
                <a:solidFill>
                  <a:schemeClr val="tx2"/>
                </a:solidFill>
                <a:latin typeface="나눔고딕OTF ExtraBold" panose="020D0904000000000000" pitchFamily="34" charset="-127"/>
                <a:ea typeface="나눔고딕OTF ExtraBold" panose="020D0904000000000000" pitchFamily="34" charset="-127"/>
              </a:rPr>
              <a:t>About Ajou Univ.</a:t>
            </a:r>
            <a:endParaRPr lang="ko-KR" altLang="en-US" sz="1400" b="1" dirty="0">
              <a:solidFill>
                <a:schemeClr val="tx2"/>
              </a:solidFill>
              <a:latin typeface="나눔고딕OTF ExtraBold" panose="020D0904000000000000" pitchFamily="34" charset="-127"/>
              <a:ea typeface="나눔고딕OTF ExtraBold" panose="020D0904000000000000" pitchFamily="34" charset="-127"/>
            </a:endParaRPr>
          </a:p>
        </p:txBody>
      </p:sp>
      <p:sp>
        <p:nvSpPr>
          <p:cNvPr id="40" name="TextBox 39"/>
          <p:cNvSpPr txBox="1"/>
          <p:nvPr/>
        </p:nvSpPr>
        <p:spPr>
          <a:xfrm>
            <a:off x="3403600" y="3115140"/>
            <a:ext cx="3429000" cy="2364237"/>
          </a:xfrm>
          <a:prstGeom prst="rect">
            <a:avLst/>
          </a:prstGeom>
          <a:noFill/>
        </p:spPr>
        <p:txBody>
          <a:bodyPr wrap="square" rtlCol="0">
            <a:spAutoFit/>
          </a:bodyPr>
          <a:lstStyle/>
          <a:p>
            <a:pPr>
              <a:lnSpc>
                <a:spcPct val="125000"/>
              </a:lnSpc>
            </a:pPr>
            <a:r>
              <a:rPr lang="en-US" altLang="ko-KR" sz="1200" dirty="0">
                <a:latin typeface="나눔고딕" panose="020D0604000000000000" pitchFamily="50" charset="-127"/>
                <a:ea typeface="나눔고딕" panose="020D0604000000000000" pitchFamily="50" charset="-127"/>
              </a:rPr>
              <a:t>Ajou University is a leading research university in South Korea established in 1973, located in the greater </a:t>
            </a:r>
            <a:r>
              <a:rPr lang="en-US" altLang="ko-KR" sz="1200" dirty="0" err="1">
                <a:latin typeface="나눔고딕" panose="020D0604000000000000" pitchFamily="50" charset="-127"/>
                <a:ea typeface="나눔고딕" panose="020D0604000000000000" pitchFamily="50" charset="-127"/>
              </a:rPr>
              <a:t>SeouI</a:t>
            </a:r>
            <a:r>
              <a:rPr lang="en-US" altLang="ko-KR" sz="1200" dirty="0">
                <a:latin typeface="나눔고딕" panose="020D0604000000000000" pitchFamily="50" charset="-127"/>
                <a:ea typeface="나눔고딕" panose="020D0604000000000000" pitchFamily="50" charset="-127"/>
              </a:rPr>
              <a:t> area. We have 13,700 domestic students and 1,400 international students from 67 countries. The university consists of 12 colleges with leading programs in fields such as artificial intelligence, future automobiles, molecular science and technology, energy systems, a medical center, and a law school.</a:t>
            </a:r>
            <a:endParaRPr lang="ko-KR" altLang="en-US" sz="1200" dirty="0">
              <a:latin typeface="나눔고딕" panose="020D0604000000000000" pitchFamily="50" charset="-127"/>
              <a:ea typeface="나눔고딕" panose="020D0604000000000000" pitchFamily="50" charset="-127"/>
            </a:endParaRPr>
          </a:p>
        </p:txBody>
      </p:sp>
      <p:graphicFrame>
        <p:nvGraphicFramePr>
          <p:cNvPr id="5" name="표 4"/>
          <p:cNvGraphicFramePr>
            <a:graphicFrameLocks noGrp="1"/>
          </p:cNvGraphicFramePr>
          <p:nvPr>
            <p:extLst>
              <p:ext uri="{D42A27DB-BD31-4B8C-83A1-F6EECF244321}">
                <p14:modId xmlns:p14="http://schemas.microsoft.com/office/powerpoint/2010/main" val="2572250904"/>
              </p:ext>
            </p:extLst>
          </p:nvPr>
        </p:nvGraphicFramePr>
        <p:xfrm>
          <a:off x="84222" y="7606088"/>
          <a:ext cx="6697577" cy="1666055"/>
        </p:xfrm>
        <a:graphic>
          <a:graphicData uri="http://schemas.openxmlformats.org/drawingml/2006/table">
            <a:tbl>
              <a:tblPr>
                <a:tableStyleId>{5FD0F851-EC5A-4D38-B0AD-8093EC10F338}</a:tableStyleId>
              </a:tblPr>
              <a:tblGrid>
                <a:gridCol w="688427">
                  <a:extLst>
                    <a:ext uri="{9D8B030D-6E8A-4147-A177-3AD203B41FA5}">
                      <a16:colId xmlns:a16="http://schemas.microsoft.com/office/drawing/2014/main" val="820785496"/>
                    </a:ext>
                  </a:extLst>
                </a:gridCol>
                <a:gridCol w="2003050">
                  <a:extLst>
                    <a:ext uri="{9D8B030D-6E8A-4147-A177-3AD203B41FA5}">
                      <a16:colId xmlns:a16="http://schemas.microsoft.com/office/drawing/2014/main" val="1924506955"/>
                    </a:ext>
                  </a:extLst>
                </a:gridCol>
                <a:gridCol w="2003050">
                  <a:extLst>
                    <a:ext uri="{9D8B030D-6E8A-4147-A177-3AD203B41FA5}">
                      <a16:colId xmlns:a16="http://schemas.microsoft.com/office/drawing/2014/main" val="3206234197"/>
                    </a:ext>
                  </a:extLst>
                </a:gridCol>
                <a:gridCol w="2003050">
                  <a:extLst>
                    <a:ext uri="{9D8B030D-6E8A-4147-A177-3AD203B41FA5}">
                      <a16:colId xmlns:a16="http://schemas.microsoft.com/office/drawing/2014/main" val="4071584741"/>
                    </a:ext>
                  </a:extLst>
                </a:gridCol>
              </a:tblGrid>
              <a:tr h="277268">
                <a:tc>
                  <a:txBody>
                    <a:bodyPr/>
                    <a:lstStyle/>
                    <a:p>
                      <a:pPr algn="l">
                        <a:lnSpc>
                          <a:spcPct val="107000"/>
                        </a:lnSpc>
                      </a:pPr>
                      <a:endParaRPr lang="ko-KR" sz="1000" b="1" kern="100" dirty="0">
                        <a:effectLst/>
                        <a:latin typeface="나눔고딕" panose="020D0604000000000000" pitchFamily="50" charset="-127"/>
                        <a:ea typeface="나눔고딕" panose="020D0604000000000000" pitchFamily="50" charset="-127"/>
                      </a:endParaRPr>
                    </a:p>
                  </a:txBody>
                  <a:tcPr marL="0" marR="0" marT="0" marB="0" anchor="ctr"/>
                </a:tc>
                <a:tc>
                  <a:txBody>
                    <a:bodyPr/>
                    <a:lstStyle/>
                    <a:p>
                      <a:pPr algn="ctr" latinLnBrk="1">
                        <a:lnSpc>
                          <a:spcPct val="107000"/>
                        </a:lnSpc>
                        <a:spcAft>
                          <a:spcPts val="800"/>
                        </a:spcAft>
                      </a:pPr>
                      <a:r>
                        <a:rPr lang="en-US" sz="1000" b="1" kern="100">
                          <a:effectLst/>
                          <a:latin typeface="나눔고딕" panose="020D0604000000000000" pitchFamily="50" charset="-127"/>
                          <a:ea typeface="나눔고딕" panose="020D0604000000000000" pitchFamily="50" charset="-127"/>
                        </a:rPr>
                        <a:t>1</a:t>
                      </a:r>
                      <a:r>
                        <a:rPr lang="en-US" sz="1000" b="1" kern="100" baseline="30000">
                          <a:effectLst/>
                          <a:latin typeface="나눔고딕" panose="020D0604000000000000" pitchFamily="50" charset="-127"/>
                          <a:ea typeface="나눔고딕" panose="020D0604000000000000" pitchFamily="50" charset="-127"/>
                        </a:rPr>
                        <a:t>st</a:t>
                      </a:r>
                      <a:r>
                        <a:rPr lang="en-US" sz="1000" b="1" kern="100">
                          <a:effectLst/>
                          <a:latin typeface="나눔고딕" panose="020D0604000000000000" pitchFamily="50" charset="-127"/>
                          <a:ea typeface="나눔고딕" panose="020D0604000000000000" pitchFamily="50" charset="-127"/>
                        </a:rPr>
                        <a:t>~3</a:t>
                      </a:r>
                      <a:r>
                        <a:rPr lang="en-US" sz="1000" b="1" kern="100" baseline="30000">
                          <a:effectLst/>
                          <a:latin typeface="나눔고딕" panose="020D0604000000000000" pitchFamily="50" charset="-127"/>
                          <a:ea typeface="나눔고딕" panose="020D0604000000000000" pitchFamily="50" charset="-127"/>
                        </a:rPr>
                        <a:t>rd</a:t>
                      </a:r>
                      <a:r>
                        <a:rPr lang="en-US" sz="1000" b="1" kern="100">
                          <a:effectLst/>
                          <a:latin typeface="나눔고딕" panose="020D0604000000000000" pitchFamily="50" charset="-127"/>
                          <a:ea typeface="나눔고딕" panose="020D0604000000000000" pitchFamily="50" charset="-127"/>
                        </a:rPr>
                        <a:t> year</a:t>
                      </a:r>
                      <a:endParaRPr lang="ko-KR" sz="1000" b="1"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solidFill>
                      <a:srgbClr val="F5F9FD"/>
                    </a:solidFill>
                  </a:tcPr>
                </a:tc>
                <a:tc>
                  <a:txBody>
                    <a:bodyPr/>
                    <a:lstStyle/>
                    <a:p>
                      <a:pPr algn="ctr" latinLnBrk="1">
                        <a:lnSpc>
                          <a:spcPct val="107000"/>
                        </a:lnSpc>
                        <a:spcAft>
                          <a:spcPts val="800"/>
                        </a:spcAft>
                      </a:pPr>
                      <a:r>
                        <a:rPr lang="en-US" sz="1000" b="1" kern="100">
                          <a:effectLst/>
                          <a:latin typeface="나눔고딕" panose="020D0604000000000000" pitchFamily="50" charset="-127"/>
                          <a:ea typeface="나눔고딕" panose="020D0604000000000000" pitchFamily="50" charset="-127"/>
                        </a:rPr>
                        <a:t>4</a:t>
                      </a:r>
                      <a:r>
                        <a:rPr lang="en-US" sz="1000" b="1" kern="100" baseline="30000">
                          <a:effectLst/>
                          <a:latin typeface="나눔고딕" panose="020D0604000000000000" pitchFamily="50" charset="-127"/>
                          <a:ea typeface="나눔고딕" panose="020D0604000000000000" pitchFamily="50" charset="-127"/>
                        </a:rPr>
                        <a:t>th</a:t>
                      </a:r>
                      <a:r>
                        <a:rPr lang="en-US" sz="1000" b="1" kern="100">
                          <a:effectLst/>
                          <a:latin typeface="나눔고딕" panose="020D0604000000000000" pitchFamily="50" charset="-127"/>
                          <a:ea typeface="나눔고딕" panose="020D0604000000000000" pitchFamily="50" charset="-127"/>
                        </a:rPr>
                        <a:t> year</a:t>
                      </a:r>
                      <a:endParaRPr lang="ko-KR" sz="1000" b="1"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solidFill>
                      <a:srgbClr val="F5F9FD"/>
                    </a:solidFill>
                  </a:tcPr>
                </a:tc>
                <a:tc>
                  <a:txBody>
                    <a:bodyPr/>
                    <a:lstStyle/>
                    <a:p>
                      <a:pPr algn="ctr" latinLnBrk="1">
                        <a:lnSpc>
                          <a:spcPct val="107000"/>
                        </a:lnSpc>
                        <a:spcAft>
                          <a:spcPts val="800"/>
                        </a:spcAft>
                      </a:pPr>
                      <a:r>
                        <a:rPr lang="en-US" sz="1000" b="1" kern="100" dirty="0">
                          <a:effectLst/>
                          <a:highlight>
                            <a:srgbClr val="FFFF00"/>
                          </a:highlight>
                          <a:latin typeface="나눔고딕" panose="020D0604000000000000" pitchFamily="50" charset="-127"/>
                          <a:ea typeface="나눔고딕" panose="020D0604000000000000" pitchFamily="50" charset="-127"/>
                        </a:rPr>
                        <a:t>5</a:t>
                      </a:r>
                      <a:r>
                        <a:rPr lang="en-US" sz="1000" b="1" kern="100" baseline="30000" dirty="0">
                          <a:effectLst/>
                          <a:highlight>
                            <a:srgbClr val="FFFF00"/>
                          </a:highlight>
                          <a:latin typeface="나눔고딕" panose="020D0604000000000000" pitchFamily="50" charset="-127"/>
                          <a:ea typeface="나눔고딕" panose="020D0604000000000000" pitchFamily="50" charset="-127"/>
                        </a:rPr>
                        <a:t>th</a:t>
                      </a:r>
                      <a:r>
                        <a:rPr lang="en-US" sz="1000" b="1" kern="100" dirty="0">
                          <a:effectLst/>
                          <a:highlight>
                            <a:srgbClr val="FFFF00"/>
                          </a:highlight>
                          <a:latin typeface="나눔고딕" panose="020D0604000000000000" pitchFamily="50" charset="-127"/>
                          <a:ea typeface="나눔고딕" panose="020D0604000000000000" pitchFamily="50" charset="-127"/>
                        </a:rPr>
                        <a:t> Year </a:t>
                      </a:r>
                      <a:r>
                        <a:rPr lang="en-US" sz="1000" b="1" kern="100" dirty="0">
                          <a:effectLst/>
                          <a:latin typeface="나눔고딕" panose="020D0604000000000000" pitchFamily="50" charset="-127"/>
                          <a:ea typeface="나눔고딕" panose="020D0604000000000000" pitchFamily="50" charset="-127"/>
                        </a:rPr>
                        <a:t>Graduate</a:t>
                      </a:r>
                      <a:endParaRPr lang="ko-KR" sz="1000" b="1" kern="100" dirty="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solidFill>
                      <a:srgbClr val="F5F9FD"/>
                    </a:solidFill>
                  </a:tcPr>
                </a:tc>
                <a:extLst>
                  <a:ext uri="{0D108BD9-81ED-4DB2-BD59-A6C34878D82A}">
                    <a16:rowId xmlns:a16="http://schemas.microsoft.com/office/drawing/2014/main" val="2374010900"/>
                  </a:ext>
                </a:extLst>
              </a:tr>
              <a:tr h="259778">
                <a:tc>
                  <a:txBody>
                    <a:bodyPr/>
                    <a:lstStyle/>
                    <a:p>
                      <a:pPr algn="ctr" latinLnBrk="1">
                        <a:lnSpc>
                          <a:spcPct val="107000"/>
                        </a:lnSpc>
                        <a:spcAft>
                          <a:spcPts val="800"/>
                        </a:spcAft>
                      </a:pPr>
                      <a:r>
                        <a:rPr lang="en-US" sz="1000" b="1" kern="100">
                          <a:effectLst/>
                          <a:latin typeface="나눔고딕" panose="020D0604000000000000" pitchFamily="50" charset="-127"/>
                          <a:ea typeface="나눔고딕" panose="020D0604000000000000" pitchFamily="50" charset="-127"/>
                        </a:rPr>
                        <a:t>Location</a:t>
                      </a:r>
                      <a:endParaRPr lang="ko-KR" sz="1000" b="1"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solidFill>
                      <a:srgbClr val="F5F9FD"/>
                    </a:solidFill>
                  </a:tcPr>
                </a:tc>
                <a:tc>
                  <a:txBody>
                    <a:bodyPr/>
                    <a:lstStyle/>
                    <a:p>
                      <a:pPr algn="ctr" latinLnBrk="1">
                        <a:lnSpc>
                          <a:spcPct val="107000"/>
                        </a:lnSpc>
                        <a:spcAft>
                          <a:spcPts val="800"/>
                        </a:spcAft>
                      </a:pPr>
                      <a:r>
                        <a:rPr lang="en-US" sz="1000" kern="100">
                          <a:effectLst/>
                          <a:latin typeface="나눔고딕" panose="020D0604000000000000" pitchFamily="50" charset="-127"/>
                          <a:ea typeface="나눔고딕" panose="020D0604000000000000" pitchFamily="50" charset="-127"/>
                        </a:rPr>
                        <a:t>Ajou University</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tc>
                  <a:txBody>
                    <a:bodyPr/>
                    <a:lstStyle/>
                    <a:p>
                      <a:pPr algn="ctr" latinLnBrk="1">
                        <a:lnSpc>
                          <a:spcPct val="107000"/>
                        </a:lnSpc>
                        <a:spcAft>
                          <a:spcPts val="800"/>
                        </a:spcAft>
                      </a:pPr>
                      <a:r>
                        <a:rPr lang="en-US" sz="1000" kern="100">
                          <a:effectLst/>
                          <a:latin typeface="나눔고딕" panose="020D0604000000000000" pitchFamily="50" charset="-127"/>
                          <a:ea typeface="나눔고딕" panose="020D0604000000000000" pitchFamily="50" charset="-127"/>
                        </a:rPr>
                        <a:t>Partner University</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tc>
                  <a:txBody>
                    <a:bodyPr/>
                    <a:lstStyle/>
                    <a:p>
                      <a:pPr algn="ctr" latinLnBrk="1">
                        <a:lnSpc>
                          <a:spcPct val="107000"/>
                        </a:lnSpc>
                        <a:spcAft>
                          <a:spcPts val="800"/>
                        </a:spcAft>
                      </a:pPr>
                      <a:r>
                        <a:rPr lang="en-US" sz="1000" kern="100">
                          <a:effectLst/>
                          <a:latin typeface="나눔고딕" panose="020D0604000000000000" pitchFamily="50" charset="-127"/>
                          <a:ea typeface="나눔고딕" panose="020D0604000000000000" pitchFamily="50" charset="-127"/>
                        </a:rPr>
                        <a:t>Partner University</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extLst>
                  <a:ext uri="{0D108BD9-81ED-4DB2-BD59-A6C34878D82A}">
                    <a16:rowId xmlns:a16="http://schemas.microsoft.com/office/drawing/2014/main" val="2904357633"/>
                  </a:ext>
                </a:extLst>
              </a:tr>
              <a:tr h="537046">
                <a:tc>
                  <a:txBody>
                    <a:bodyPr/>
                    <a:lstStyle/>
                    <a:p>
                      <a:pPr algn="ctr" latinLnBrk="1">
                        <a:lnSpc>
                          <a:spcPct val="107000"/>
                        </a:lnSpc>
                        <a:spcAft>
                          <a:spcPts val="800"/>
                        </a:spcAft>
                      </a:pPr>
                      <a:r>
                        <a:rPr lang="en-US" sz="1000" b="1" kern="100">
                          <a:effectLst/>
                          <a:latin typeface="나눔고딕" panose="020D0604000000000000" pitchFamily="50" charset="-127"/>
                          <a:ea typeface="나눔고딕" panose="020D0604000000000000" pitchFamily="50" charset="-127"/>
                        </a:rPr>
                        <a:t>Classes</a:t>
                      </a:r>
                      <a:endParaRPr lang="ko-KR" sz="1000" b="1"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solidFill>
                      <a:srgbClr val="F5F9FD"/>
                    </a:solidFill>
                  </a:tcPr>
                </a:tc>
                <a:tc>
                  <a:txBody>
                    <a:bodyPr/>
                    <a:lstStyle/>
                    <a:p>
                      <a:pPr algn="ctr" latinLnBrk="1">
                        <a:lnSpc>
                          <a:spcPct val="107000"/>
                        </a:lnSpc>
                        <a:spcAft>
                          <a:spcPts val="800"/>
                        </a:spcAft>
                      </a:pPr>
                      <a:r>
                        <a:rPr lang="en-US" sz="1000" kern="100">
                          <a:effectLst/>
                          <a:latin typeface="나눔고딕" panose="020D0604000000000000" pitchFamily="50" charset="-127"/>
                          <a:ea typeface="나눔고딕" panose="020D0604000000000000" pitchFamily="50" charset="-127"/>
                        </a:rPr>
                        <a:t>Undergraduate Course</a:t>
                      </a:r>
                      <a:br>
                        <a:rPr lang="en-US" sz="1000" kern="100">
                          <a:effectLst/>
                          <a:latin typeface="나눔고딕" panose="020D0604000000000000" pitchFamily="50" charset="-127"/>
                          <a:ea typeface="나눔고딕" panose="020D0604000000000000" pitchFamily="50" charset="-127"/>
                        </a:rPr>
                      </a:br>
                      <a:r>
                        <a:rPr lang="en-US" sz="1000" kern="100">
                          <a:effectLst/>
                          <a:latin typeface="나눔고딕" panose="020D0604000000000000" pitchFamily="50" charset="-127"/>
                          <a:ea typeface="나눔고딕" panose="020D0604000000000000" pitchFamily="50" charset="-127"/>
                        </a:rPr>
                        <a:t>at Ajou</a:t>
                      </a:r>
                      <a:r>
                        <a:rPr lang="en-US" sz="1000" kern="100" baseline="0">
                          <a:effectLst/>
                          <a:latin typeface="나눔고딕" panose="020D0604000000000000" pitchFamily="50" charset="-127"/>
                          <a:ea typeface="나눔고딕" panose="020D0604000000000000" pitchFamily="50" charset="-127"/>
                        </a:rPr>
                        <a:t> Univ.</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tc>
                  <a:txBody>
                    <a:bodyPr/>
                    <a:lstStyle/>
                    <a:p>
                      <a:pPr algn="ctr" latinLnBrk="1">
                        <a:lnSpc>
                          <a:spcPct val="107000"/>
                        </a:lnSpc>
                        <a:spcAft>
                          <a:spcPts val="800"/>
                        </a:spcAft>
                      </a:pPr>
                      <a:r>
                        <a:rPr lang="en-US" sz="1000" kern="100" dirty="0">
                          <a:effectLst/>
                          <a:latin typeface="나눔고딕" panose="020D0604000000000000" pitchFamily="50" charset="-127"/>
                          <a:ea typeface="나눔고딕" panose="020D0604000000000000" pitchFamily="50" charset="-127"/>
                        </a:rPr>
                        <a:t>Course</a:t>
                      </a:r>
                      <a:br>
                        <a:rPr lang="en-US" sz="1000" kern="100" dirty="0">
                          <a:effectLst/>
                          <a:latin typeface="나눔고딕" panose="020D0604000000000000" pitchFamily="50" charset="-127"/>
                          <a:ea typeface="나눔고딕" panose="020D0604000000000000" pitchFamily="50" charset="-127"/>
                        </a:rPr>
                      </a:br>
                      <a:r>
                        <a:rPr lang="en-US" sz="1000" kern="100" dirty="0">
                          <a:effectLst/>
                          <a:latin typeface="나눔고딕" panose="020D0604000000000000" pitchFamily="50" charset="-127"/>
                          <a:ea typeface="나눔고딕" panose="020D0604000000000000" pitchFamily="50" charset="-127"/>
                        </a:rPr>
                        <a:t>at Partner Univ.</a:t>
                      </a:r>
                      <a:endParaRPr lang="ko-KR" sz="1000" kern="100" dirty="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tc>
                  <a:txBody>
                    <a:bodyPr/>
                    <a:lstStyle/>
                    <a:p>
                      <a:pPr algn="ctr" latinLnBrk="1">
                        <a:lnSpc>
                          <a:spcPct val="107000"/>
                        </a:lnSpc>
                        <a:spcAft>
                          <a:spcPts val="800"/>
                        </a:spcAft>
                      </a:pPr>
                      <a:r>
                        <a:rPr lang="en-US" sz="1000" kern="100" dirty="0">
                          <a:effectLst/>
                          <a:latin typeface="나눔고딕" panose="020D0604000000000000" pitchFamily="50" charset="-127"/>
                          <a:ea typeface="나눔고딕" panose="020D0604000000000000" pitchFamily="50" charset="-127"/>
                        </a:rPr>
                        <a:t>Master</a:t>
                      </a:r>
                      <a:r>
                        <a:rPr lang="ko-KR" sz="1000" kern="100">
                          <a:effectLst/>
                          <a:latin typeface="나눔고딕" panose="020D0604000000000000" pitchFamily="50" charset="-127"/>
                          <a:ea typeface="나눔고딕" panose="020D0604000000000000" pitchFamily="50" charset="-127"/>
                        </a:rPr>
                        <a:t>’</a:t>
                      </a:r>
                      <a:r>
                        <a:rPr lang="en-US" sz="1000" kern="100" dirty="0">
                          <a:effectLst/>
                          <a:latin typeface="나눔고딕" panose="020D0604000000000000" pitchFamily="50" charset="-127"/>
                          <a:ea typeface="나눔고딕" panose="020D0604000000000000" pitchFamily="50" charset="-127"/>
                        </a:rPr>
                        <a:t>s Program</a:t>
                      </a:r>
                      <a:br>
                        <a:rPr lang="en-US" sz="1000" kern="100" dirty="0">
                          <a:effectLst/>
                          <a:latin typeface="나눔고딕" panose="020D0604000000000000" pitchFamily="50" charset="-127"/>
                          <a:ea typeface="나눔고딕" panose="020D0604000000000000" pitchFamily="50" charset="-127"/>
                        </a:rPr>
                      </a:br>
                      <a:r>
                        <a:rPr lang="en-US" sz="1000" kern="100" dirty="0">
                          <a:effectLst/>
                          <a:latin typeface="나눔고딕" panose="020D0604000000000000" pitchFamily="50" charset="-127"/>
                          <a:ea typeface="나눔고딕" panose="020D0604000000000000" pitchFamily="50" charset="-127"/>
                        </a:rPr>
                        <a:t>at Partner Univ.</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extLst>
                  <a:ext uri="{0D108BD9-81ED-4DB2-BD59-A6C34878D82A}">
                    <a16:rowId xmlns:a16="http://schemas.microsoft.com/office/drawing/2014/main" val="1858607789"/>
                  </a:ext>
                </a:extLst>
              </a:tr>
              <a:tr h="259778">
                <a:tc>
                  <a:txBody>
                    <a:bodyPr/>
                    <a:lstStyle/>
                    <a:p>
                      <a:pPr algn="ctr" latinLnBrk="1">
                        <a:lnSpc>
                          <a:spcPct val="107000"/>
                        </a:lnSpc>
                        <a:spcAft>
                          <a:spcPts val="800"/>
                        </a:spcAft>
                      </a:pPr>
                      <a:r>
                        <a:rPr lang="en-US" sz="1000" b="1" kern="100">
                          <a:effectLst/>
                          <a:latin typeface="나눔고딕" panose="020D0604000000000000" pitchFamily="50" charset="-127"/>
                          <a:ea typeface="나눔고딕" panose="020D0604000000000000" pitchFamily="50" charset="-127"/>
                        </a:rPr>
                        <a:t>Credit</a:t>
                      </a:r>
                      <a:endParaRPr lang="ko-KR" sz="1000" b="1"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solidFill>
                      <a:srgbClr val="F5F9FD"/>
                    </a:solidFill>
                  </a:tcPr>
                </a:tc>
                <a:tc>
                  <a:txBody>
                    <a:bodyPr/>
                    <a:lstStyle/>
                    <a:p>
                      <a:pPr algn="ctr" latinLnBrk="1">
                        <a:lnSpc>
                          <a:spcPct val="107000"/>
                        </a:lnSpc>
                        <a:spcAft>
                          <a:spcPts val="800"/>
                        </a:spcAft>
                      </a:pPr>
                      <a:r>
                        <a:rPr lang="en-US" sz="1000" kern="100">
                          <a:effectLst/>
                          <a:latin typeface="나눔고딕" panose="020D0604000000000000" pitchFamily="50" charset="-127"/>
                          <a:ea typeface="나눔고딕" panose="020D0604000000000000" pitchFamily="50" charset="-127"/>
                        </a:rPr>
                        <a:t>Ajou University</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tc>
                  <a:txBody>
                    <a:bodyPr/>
                    <a:lstStyle/>
                    <a:p>
                      <a:pPr algn="ctr" latinLnBrk="1">
                        <a:lnSpc>
                          <a:spcPct val="107000"/>
                        </a:lnSpc>
                        <a:spcAft>
                          <a:spcPts val="800"/>
                        </a:spcAft>
                      </a:pPr>
                      <a:r>
                        <a:rPr lang="en-US" sz="1000" kern="100">
                          <a:effectLst/>
                          <a:latin typeface="나눔고딕" panose="020D0604000000000000" pitchFamily="50" charset="-127"/>
                          <a:ea typeface="나눔고딕" panose="020D0604000000000000" pitchFamily="50" charset="-127"/>
                        </a:rPr>
                        <a:t>Transfer to Ajou Univ.</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tc>
                  <a:txBody>
                    <a:bodyPr/>
                    <a:lstStyle/>
                    <a:p>
                      <a:pPr algn="ctr" latinLnBrk="1">
                        <a:lnSpc>
                          <a:spcPct val="107000"/>
                        </a:lnSpc>
                        <a:spcAft>
                          <a:spcPts val="800"/>
                        </a:spcAft>
                      </a:pPr>
                      <a:r>
                        <a:rPr lang="en-US" sz="1000" kern="100">
                          <a:effectLst/>
                          <a:latin typeface="나눔고딕" panose="020D0604000000000000" pitchFamily="50" charset="-127"/>
                          <a:ea typeface="나눔고딕" panose="020D0604000000000000" pitchFamily="50" charset="-127"/>
                        </a:rPr>
                        <a:t>Partner University</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extLst>
                  <a:ext uri="{0D108BD9-81ED-4DB2-BD59-A6C34878D82A}">
                    <a16:rowId xmlns:a16="http://schemas.microsoft.com/office/drawing/2014/main" val="197217846"/>
                  </a:ext>
                </a:extLst>
              </a:tr>
              <a:tr h="332185">
                <a:tc>
                  <a:txBody>
                    <a:bodyPr/>
                    <a:lstStyle/>
                    <a:p>
                      <a:pPr algn="ctr" latinLnBrk="1">
                        <a:lnSpc>
                          <a:spcPct val="107000"/>
                        </a:lnSpc>
                        <a:spcAft>
                          <a:spcPts val="800"/>
                        </a:spcAft>
                      </a:pPr>
                      <a:r>
                        <a:rPr lang="en-US" sz="1000" b="1" kern="100">
                          <a:effectLst/>
                          <a:latin typeface="나눔고딕" panose="020D0604000000000000" pitchFamily="50" charset="-127"/>
                          <a:ea typeface="나눔고딕" panose="020D0604000000000000" pitchFamily="50" charset="-127"/>
                        </a:rPr>
                        <a:t>Degree</a:t>
                      </a:r>
                      <a:endParaRPr lang="ko-KR" sz="1000" b="1"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solidFill>
                      <a:srgbClr val="F5F9FD"/>
                    </a:solidFill>
                  </a:tcPr>
                </a:tc>
                <a:tc>
                  <a:txBody>
                    <a:bodyPr/>
                    <a:lstStyle/>
                    <a:p>
                      <a:pPr algn="l">
                        <a:lnSpc>
                          <a:spcPct val="107000"/>
                        </a:lnSpc>
                      </a:pPr>
                      <a:endParaRPr lang="ko-KR" sz="1000" kern="100" dirty="0">
                        <a:effectLst/>
                        <a:latin typeface="나눔고딕" panose="020D0604000000000000" pitchFamily="50" charset="-127"/>
                        <a:ea typeface="나눔고딕" panose="020D0604000000000000" pitchFamily="50" charset="-127"/>
                      </a:endParaRPr>
                    </a:p>
                  </a:txBody>
                  <a:tcPr marL="0" marR="0" marT="0" marB="0" anchor="ctr"/>
                </a:tc>
                <a:tc>
                  <a:txBody>
                    <a:bodyPr/>
                    <a:lstStyle/>
                    <a:p>
                      <a:pPr algn="ctr" latinLnBrk="1">
                        <a:lnSpc>
                          <a:spcPct val="107000"/>
                        </a:lnSpc>
                        <a:spcAft>
                          <a:spcPts val="800"/>
                        </a:spcAft>
                      </a:pPr>
                      <a:r>
                        <a:rPr lang="en-US" sz="1000" kern="100">
                          <a:effectLst/>
                          <a:latin typeface="나눔고딕" panose="020D0604000000000000" pitchFamily="50" charset="-127"/>
                          <a:ea typeface="나눔고딕" panose="020D0604000000000000" pitchFamily="50" charset="-127"/>
                        </a:rPr>
                        <a:t>Bachelor's degree for Ajou Univ.</a:t>
                      </a:r>
                      <a:endParaRPr lang="ko-KR" sz="1000" kern="100">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tc>
                  <a:txBody>
                    <a:bodyPr/>
                    <a:lstStyle/>
                    <a:p>
                      <a:pPr algn="ctr" latinLnBrk="1">
                        <a:lnSpc>
                          <a:spcPct val="107000"/>
                        </a:lnSpc>
                        <a:spcAft>
                          <a:spcPts val="800"/>
                        </a:spcAft>
                      </a:pPr>
                      <a:r>
                        <a:rPr lang="en-US" sz="1000" kern="100" dirty="0">
                          <a:solidFill>
                            <a:schemeClr val="tx1"/>
                          </a:solidFill>
                          <a:effectLst/>
                          <a:latin typeface="나눔고딕" panose="020D0604000000000000" pitchFamily="50" charset="-127"/>
                          <a:ea typeface="나눔고딕" panose="020D0604000000000000" pitchFamily="50" charset="-127"/>
                        </a:rPr>
                        <a:t>Master</a:t>
                      </a:r>
                      <a:r>
                        <a:rPr lang="en-US" sz="1000" kern="100" dirty="0">
                          <a:solidFill>
                            <a:schemeClr val="bg1"/>
                          </a:solidFill>
                          <a:effectLst/>
                          <a:latin typeface="나눔고딕" panose="020D0604000000000000" pitchFamily="50" charset="-127"/>
                          <a:ea typeface="나눔고딕" panose="020D0604000000000000" pitchFamily="50" charset="-127"/>
                        </a:rPr>
                        <a:t>'s degree</a:t>
                      </a:r>
                      <a:br>
                        <a:rPr lang="en-US" sz="1000" kern="100" dirty="0">
                          <a:solidFill>
                            <a:schemeClr val="bg1"/>
                          </a:solidFill>
                          <a:effectLst/>
                          <a:latin typeface="나눔고딕" panose="020D0604000000000000" pitchFamily="50" charset="-127"/>
                          <a:ea typeface="나눔고딕" panose="020D0604000000000000" pitchFamily="50" charset="-127"/>
                        </a:rPr>
                      </a:br>
                      <a:r>
                        <a:rPr lang="en-US" sz="1000" kern="100" dirty="0">
                          <a:solidFill>
                            <a:schemeClr val="bg1"/>
                          </a:solidFill>
                          <a:effectLst/>
                          <a:latin typeface="나눔고딕" panose="020D0604000000000000" pitchFamily="50" charset="-127"/>
                          <a:ea typeface="나눔고딕" panose="020D0604000000000000" pitchFamily="50" charset="-127"/>
                        </a:rPr>
                        <a:t>for Partner Univ.</a:t>
                      </a:r>
                      <a:endParaRPr lang="ko-KR" sz="1000" kern="100" dirty="0">
                        <a:solidFill>
                          <a:schemeClr val="bg1"/>
                        </a:solidFill>
                        <a:effectLst/>
                        <a:latin typeface="나눔고딕" panose="020D0604000000000000" pitchFamily="50" charset="-127"/>
                        <a:ea typeface="나눔고딕" panose="020D0604000000000000" pitchFamily="50" charset="-127"/>
                        <a:cs typeface="Times New Roman" panose="02020603050405020304" pitchFamily="18" charset="0"/>
                      </a:endParaRPr>
                    </a:p>
                  </a:txBody>
                  <a:tcPr marL="0" marR="0" marT="0" marB="0" anchor="ctr"/>
                </a:tc>
                <a:extLst>
                  <a:ext uri="{0D108BD9-81ED-4DB2-BD59-A6C34878D82A}">
                    <a16:rowId xmlns:a16="http://schemas.microsoft.com/office/drawing/2014/main" val="1686896925"/>
                  </a:ext>
                </a:extLst>
              </a:tr>
            </a:tbl>
          </a:graphicData>
        </a:graphic>
      </p:graphicFrame>
      <p:sp>
        <p:nvSpPr>
          <p:cNvPr id="2" name="TextBox 1"/>
          <p:cNvSpPr txBox="1"/>
          <p:nvPr/>
        </p:nvSpPr>
        <p:spPr>
          <a:xfrm>
            <a:off x="95616" y="2473536"/>
            <a:ext cx="2827506" cy="307777"/>
          </a:xfrm>
          <a:prstGeom prst="rect">
            <a:avLst/>
          </a:prstGeom>
          <a:noFill/>
        </p:spPr>
        <p:txBody>
          <a:bodyPr wrap="square" rtlCol="0">
            <a:spAutoFit/>
          </a:bodyPr>
          <a:lstStyle/>
          <a:p>
            <a:r>
              <a:rPr lang="en-US" altLang="ko-KR" sz="1400" b="1" dirty="0">
                <a:solidFill>
                  <a:schemeClr val="tx2"/>
                </a:solidFill>
                <a:latin typeface="나눔고딕OTF ExtraBold" panose="020D0904000000000000" pitchFamily="34" charset="-127"/>
                <a:ea typeface="나눔고딕OTF ExtraBold" panose="020D0904000000000000" pitchFamily="34" charset="-127"/>
              </a:rPr>
              <a:t>CBMD Program</a:t>
            </a:r>
            <a:endParaRPr lang="ko-KR" altLang="en-US" sz="1400" b="1" dirty="0">
              <a:solidFill>
                <a:schemeClr val="tx2"/>
              </a:solidFill>
              <a:latin typeface="나눔고딕OTF ExtraBold" panose="020D0904000000000000" pitchFamily="34" charset="-127"/>
              <a:ea typeface="나눔고딕OTF ExtraBold" panose="020D0904000000000000" pitchFamily="34" charset="-127"/>
            </a:endParaRPr>
          </a:p>
        </p:txBody>
      </p:sp>
      <p:pic>
        <p:nvPicPr>
          <p:cNvPr id="4" name="그림 3"/>
          <p:cNvPicPr>
            <a:picLocks noChangeAspect="1"/>
          </p:cNvPicPr>
          <p:nvPr/>
        </p:nvPicPr>
        <p:blipFill rotWithShape="1">
          <a:blip r:embed="rId15"/>
          <a:srcRect t="50243"/>
          <a:stretch/>
        </p:blipFill>
        <p:spPr>
          <a:xfrm>
            <a:off x="3712521" y="6457950"/>
            <a:ext cx="2849362" cy="947344"/>
          </a:xfrm>
          <a:prstGeom prst="rect">
            <a:avLst/>
          </a:prstGeom>
        </p:spPr>
      </p:pic>
      <p:pic>
        <p:nvPicPr>
          <p:cNvPr id="41" name="그림 40"/>
          <p:cNvPicPr>
            <a:picLocks noChangeAspect="1"/>
          </p:cNvPicPr>
          <p:nvPr/>
        </p:nvPicPr>
        <p:blipFill rotWithShape="1">
          <a:blip r:embed="rId15"/>
          <a:srcRect b="50777"/>
          <a:stretch/>
        </p:blipFill>
        <p:spPr>
          <a:xfrm>
            <a:off x="3712519" y="5531221"/>
            <a:ext cx="2849362" cy="937167"/>
          </a:xfrm>
          <a:prstGeom prst="rect">
            <a:avLst/>
          </a:prstGeom>
        </p:spPr>
      </p:pic>
    </p:spTree>
    <p:extLst>
      <p:ext uri="{BB962C8B-B14F-4D97-AF65-F5344CB8AC3E}">
        <p14:creationId xmlns:p14="http://schemas.microsoft.com/office/powerpoint/2010/main" val="810264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75106F9-CEF7-4D9B-908E-F631CB997A77}"/>
              </a:ext>
            </a:extLst>
          </p:cNvPr>
          <p:cNvSpPr>
            <a:spLocks noGrp="1"/>
          </p:cNvSpPr>
          <p:nvPr>
            <p:ph type="title"/>
          </p:nvPr>
        </p:nvSpPr>
        <p:spPr>
          <a:xfrm>
            <a:off x="471488" y="527050"/>
            <a:ext cx="5915025" cy="1914525"/>
          </a:xfrm>
        </p:spPr>
        <p:txBody>
          <a:bodyPr/>
          <a:lstStyle/>
          <a:p>
            <a:r>
              <a:rPr lang="en-US" altLang="ko-KR" b="1" dirty="0"/>
              <a:t>University of Illinois Chicago</a:t>
            </a:r>
            <a:endParaRPr lang="ko-KR" altLang="en-US" b="1" dirty="0"/>
          </a:p>
        </p:txBody>
      </p:sp>
      <p:sp>
        <p:nvSpPr>
          <p:cNvPr id="3" name="내용 개체 틀 2">
            <a:extLst>
              <a:ext uri="{FF2B5EF4-FFF2-40B4-BE49-F238E27FC236}">
                <a16:creationId xmlns:a16="http://schemas.microsoft.com/office/drawing/2014/main" id="{F044A98C-221C-42A9-BBD8-00433FB02786}"/>
              </a:ext>
            </a:extLst>
          </p:cNvPr>
          <p:cNvSpPr>
            <a:spLocks noGrp="1"/>
          </p:cNvSpPr>
          <p:nvPr>
            <p:ph idx="1"/>
          </p:nvPr>
        </p:nvSpPr>
        <p:spPr>
          <a:xfrm>
            <a:off x="475489" y="2063669"/>
            <a:ext cx="5915025" cy="6284912"/>
          </a:xfrm>
        </p:spPr>
        <p:txBody>
          <a:bodyPr/>
          <a:lstStyle/>
          <a:p>
            <a:r>
              <a:rPr lang="en-US" altLang="ko-KR" b="1" dirty="0">
                <a:solidFill>
                  <a:srgbClr val="0000FF"/>
                </a:solidFill>
              </a:rPr>
              <a:t>Public Administration</a:t>
            </a:r>
          </a:p>
          <a:p>
            <a:r>
              <a:rPr lang="en-US" altLang="ko-KR" dirty="0"/>
              <a:t>   -Civic Analytics</a:t>
            </a:r>
          </a:p>
          <a:p>
            <a:r>
              <a:rPr lang="en-US" altLang="ko-KR" dirty="0"/>
              <a:t>   -Public Administration</a:t>
            </a:r>
          </a:p>
          <a:p>
            <a:endParaRPr lang="en-US" altLang="ko-KR" dirty="0"/>
          </a:p>
          <a:p>
            <a:r>
              <a:rPr lang="en-US" altLang="ko-KR" b="1" dirty="0">
                <a:solidFill>
                  <a:srgbClr val="0000FF"/>
                </a:solidFill>
              </a:rPr>
              <a:t>Statistics (STEM)</a:t>
            </a:r>
          </a:p>
          <a:p>
            <a:r>
              <a:rPr lang="en-US" altLang="ko-KR" dirty="0"/>
              <a:t>   -Mathematics</a:t>
            </a:r>
          </a:p>
          <a:p>
            <a:r>
              <a:rPr lang="en-US" altLang="ko-KR" dirty="0"/>
              <a:t>   -IT &amp; Software</a:t>
            </a:r>
          </a:p>
          <a:p>
            <a:r>
              <a:rPr lang="en-US" altLang="ko-KR" dirty="0"/>
              <a:t>   -Big Data</a:t>
            </a:r>
          </a:p>
          <a:p>
            <a:endParaRPr lang="en-US" altLang="ko-KR" dirty="0"/>
          </a:p>
          <a:p>
            <a:r>
              <a:rPr lang="en-US" altLang="ko-KR" b="1" dirty="0">
                <a:solidFill>
                  <a:srgbClr val="0000FF"/>
                </a:solidFill>
              </a:rPr>
              <a:t>Electrical Engineering (STEM)</a:t>
            </a:r>
          </a:p>
          <a:p>
            <a:r>
              <a:rPr lang="en-US" altLang="ko-KR" dirty="0"/>
              <a:t>   -Computer Science Engineering</a:t>
            </a:r>
          </a:p>
          <a:p>
            <a:r>
              <a:rPr lang="en-US" altLang="ko-KR" dirty="0"/>
              <a:t>   -AI </a:t>
            </a:r>
            <a:endParaRPr lang="ko-KR" altLang="en-US" dirty="0"/>
          </a:p>
        </p:txBody>
      </p:sp>
      <p:sp>
        <p:nvSpPr>
          <p:cNvPr id="4" name="내용 개체 틀 2">
            <a:extLst>
              <a:ext uri="{FF2B5EF4-FFF2-40B4-BE49-F238E27FC236}">
                <a16:creationId xmlns:a16="http://schemas.microsoft.com/office/drawing/2014/main" id="{F2D1F40C-065A-42C2-8E35-E31883BE3B52}"/>
              </a:ext>
            </a:extLst>
          </p:cNvPr>
          <p:cNvSpPr txBox="1">
            <a:spLocks/>
          </p:cNvSpPr>
          <p:nvPr/>
        </p:nvSpPr>
        <p:spPr>
          <a:xfrm>
            <a:off x="467486" y="8348581"/>
            <a:ext cx="5915025" cy="573169"/>
          </a:xfrm>
          <a:prstGeom prst="rect">
            <a:avLst/>
          </a:prstGeom>
        </p:spPr>
        <p:txBody>
          <a:bodyPr vert="horz" lIns="91440" tIns="45720" rIns="91440" bIns="45720" rtlCol="0">
            <a:normAutofit/>
          </a:bodyPr>
          <a:lstStyle>
            <a:lvl1pPr marL="171450" indent="-171450" algn="l" defTabSz="685800" rtl="0" eaLnBrk="1" latinLnBrk="1"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1"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1"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ko-KR" altLang="en-US" dirty="0"/>
              <a:t>자세한 모집 요강 및 일정은 추후 공지 예정</a:t>
            </a:r>
            <a:endParaRPr lang="en-US" altLang="ko-KR" dirty="0"/>
          </a:p>
        </p:txBody>
      </p:sp>
    </p:spTree>
    <p:extLst>
      <p:ext uri="{BB962C8B-B14F-4D97-AF65-F5344CB8AC3E}">
        <p14:creationId xmlns:p14="http://schemas.microsoft.com/office/powerpoint/2010/main" val="3392330307"/>
      </p:ext>
    </p:extLst>
  </p:cSld>
  <p:clrMapOvr>
    <a:masterClrMapping/>
  </p:clrMapOvr>
</p:sld>
</file>

<file path=ppt/theme/theme1.xml><?xml version="1.0" encoding="utf-8"?>
<a:theme xmlns:a="http://schemas.openxmlformats.org/drawingml/2006/main" name="Office 테마">
  <a:themeElements>
    <a:clrScheme name="Office 테마">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테마">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954</TotalTime>
  <Words>314</Words>
  <Application>Microsoft Office PowerPoint</Application>
  <PresentationFormat>A4 용지(210x297mm)</PresentationFormat>
  <Paragraphs>49</Paragraphs>
  <Slides>2</Slides>
  <Notes>1</Notes>
  <HiddenSlides>0</HiddenSlides>
  <MMClips>0</MMClips>
  <ScaleCrop>false</ScaleCrop>
  <HeadingPairs>
    <vt:vector size="6" baseType="variant">
      <vt:variant>
        <vt:lpstr>사용한 글꼴</vt:lpstr>
      </vt:variant>
      <vt:variant>
        <vt:i4>8</vt:i4>
      </vt:variant>
      <vt:variant>
        <vt:lpstr>테마</vt:lpstr>
      </vt:variant>
      <vt:variant>
        <vt:i4>1</vt:i4>
      </vt:variant>
      <vt:variant>
        <vt:lpstr>슬라이드 제목</vt:lpstr>
      </vt:variant>
      <vt:variant>
        <vt:i4>2</vt:i4>
      </vt:variant>
    </vt:vector>
  </HeadingPairs>
  <TitlesOfParts>
    <vt:vector size="11" baseType="lpstr">
      <vt:lpstr>나눔고딕OTF ExtraBold</vt:lpstr>
      <vt:lpstr>맑은 고딕</vt:lpstr>
      <vt:lpstr>Arial</vt:lpstr>
      <vt:lpstr>Calibri</vt:lpstr>
      <vt:lpstr>Calibri Light</vt:lpstr>
      <vt:lpstr>Open Sans</vt:lpstr>
      <vt:lpstr>Rockwell</vt:lpstr>
      <vt:lpstr>나눔고딕</vt:lpstr>
      <vt:lpstr>Office 테마</vt:lpstr>
      <vt:lpstr>PowerPoint 프레젠테이션</vt:lpstr>
      <vt:lpstr>University of Illinois Chicago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ajou</dc:creator>
  <cp:lastModifiedBy>ajou</cp:lastModifiedBy>
  <cp:revision>58</cp:revision>
  <cp:lastPrinted>2024-12-05T06:04:12Z</cp:lastPrinted>
  <dcterms:created xsi:type="dcterms:W3CDTF">2024-04-03T00:12:44Z</dcterms:created>
  <dcterms:modified xsi:type="dcterms:W3CDTF">2024-12-05T08:51:44Z</dcterms:modified>
</cp:coreProperties>
</file>