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77A8277-D1EE-48C8-9D17-5CE899938E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D0AFEAF5-6A3D-4B19-AA89-F2959AF30A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11" indent="0" algn="ctr">
              <a:buNone/>
              <a:defRPr sz="2000"/>
            </a:lvl2pPr>
            <a:lvl3pPr marL="914422" indent="0" algn="ctr">
              <a:buNone/>
              <a:defRPr sz="1801"/>
            </a:lvl3pPr>
            <a:lvl4pPr marL="1371635" indent="0" algn="ctr">
              <a:buNone/>
              <a:defRPr sz="1600"/>
            </a:lvl4pPr>
            <a:lvl5pPr marL="1828846" indent="0" algn="ctr">
              <a:buNone/>
              <a:defRPr sz="1600"/>
            </a:lvl5pPr>
            <a:lvl6pPr marL="2286057" indent="0" algn="ctr">
              <a:buNone/>
              <a:defRPr sz="1600"/>
            </a:lvl6pPr>
            <a:lvl7pPr marL="2743268" indent="0" algn="ctr">
              <a:buNone/>
              <a:defRPr sz="1600"/>
            </a:lvl7pPr>
            <a:lvl8pPr marL="3200481" indent="0" algn="ctr">
              <a:buNone/>
              <a:defRPr sz="1600"/>
            </a:lvl8pPr>
            <a:lvl9pPr marL="3657692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55569F8-4BF2-4DE6-98D8-840328A6E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3F6B9-C154-4185-BA35-20CFE80F22FA}" type="datetimeFigureOut">
              <a:rPr lang="ko-KR" altLang="en-US" smtClean="0"/>
              <a:t>2024-12-05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DA9E16B-A0F3-4997-A72D-B0E225363F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5B60C24-9E81-4886-92AC-A0C5E74B38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6783A-66C7-467D-B841-CE29B18099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95953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3A607F2-F099-4D8A-A630-6C28526DC0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BD589D2-33EF-4C12-87FA-2F4B661DE9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983F021-0E60-49FE-9F43-D86A825916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3F6B9-C154-4185-BA35-20CFE80F22FA}" type="datetimeFigureOut">
              <a:rPr lang="ko-KR" altLang="en-US" smtClean="0"/>
              <a:t>2024-12-05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B23F4DE-483F-406E-B004-0644FD484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5CAF3ED-448A-482B-8A45-B529E1494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6783A-66C7-467D-B841-CE29B18099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0366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9532A34-860E-4DBE-9F96-15E6FDFAF4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3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E0E6719-BCED-4A4F-965E-53A16125B8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3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1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22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3pPr>
            <a:lvl4pPr marL="137163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6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8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9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584FB9F-ED82-4096-A103-0F152230D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3F6B9-C154-4185-BA35-20CFE80F22FA}" type="datetimeFigureOut">
              <a:rPr lang="ko-KR" altLang="en-US" smtClean="0"/>
              <a:t>2024-12-05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8F95083-B943-4A5D-8E83-E0F3EDADA4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BC5082C-31DD-472C-9E26-275B74601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6783A-66C7-467D-B841-CE29B18099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76333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F37AD7B-C3C5-4D10-9095-6494BD6AA5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1849E03-45D5-4992-9476-EC9FEA3C3EB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1EAE715-C785-4F98-80E7-A57B4FD4B0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1BCCC1A-2513-4670-BB85-90136C5804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3F6B9-C154-4185-BA35-20CFE80F22FA}" type="datetimeFigureOut">
              <a:rPr lang="ko-KR" altLang="en-US" smtClean="0"/>
              <a:t>2024-12-05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3735320-E721-4A34-B724-9522F42B3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075F749-D1FD-49B4-93DF-F7394E1B2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6783A-66C7-467D-B841-CE29B18099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9844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6EAC14D-732A-497E-BA0D-BBAC6A6176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757235D-83A1-4DEB-A7D2-98E886F47E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91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11" indent="0">
              <a:buNone/>
              <a:defRPr sz="2000" b="1"/>
            </a:lvl2pPr>
            <a:lvl3pPr marL="914422" indent="0">
              <a:buNone/>
              <a:defRPr sz="1801" b="1"/>
            </a:lvl3pPr>
            <a:lvl4pPr marL="1371635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8" indent="0">
              <a:buNone/>
              <a:defRPr sz="1600" b="1"/>
            </a:lvl7pPr>
            <a:lvl8pPr marL="3200481" indent="0">
              <a:buNone/>
              <a:defRPr sz="1600" b="1"/>
            </a:lvl8pPr>
            <a:lvl9pPr marL="3657692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14C89C5-B69F-4E19-9866-40136AAA9C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91" y="2505076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F3EF665B-CFBC-4F14-8984-3E0E8633F9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11" indent="0">
              <a:buNone/>
              <a:defRPr sz="2000" b="1"/>
            </a:lvl2pPr>
            <a:lvl3pPr marL="914422" indent="0">
              <a:buNone/>
              <a:defRPr sz="1801" b="1"/>
            </a:lvl3pPr>
            <a:lvl4pPr marL="1371635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8" indent="0">
              <a:buNone/>
              <a:defRPr sz="1600" b="1"/>
            </a:lvl7pPr>
            <a:lvl8pPr marL="3200481" indent="0">
              <a:buNone/>
              <a:defRPr sz="1600" b="1"/>
            </a:lvl8pPr>
            <a:lvl9pPr marL="3657692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0BBF834B-972D-4B59-9360-564F9DFC66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3" y="2505076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CA9497A-B442-40E3-BDB6-7DBBB3DB4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3F6B9-C154-4185-BA35-20CFE80F22FA}" type="datetimeFigureOut">
              <a:rPr lang="ko-KR" altLang="en-US" smtClean="0"/>
              <a:t>2024-12-05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0B7A547D-6A26-4FAA-A7FF-33D3F480AB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84C4D7E1-46DD-4834-8949-9D1D720E7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6783A-66C7-467D-B841-CE29B18099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63934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9C06204-127C-40A2-AF07-CC10D13B0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84031BAA-7618-4220-ACD2-7FB2BBF44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3F6B9-C154-4185-BA35-20CFE80F22FA}" type="datetimeFigureOut">
              <a:rPr lang="ko-KR" altLang="en-US" smtClean="0"/>
              <a:t>2024-12-05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8059510-C5D3-4541-82EF-C76E5D736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CD12524-70D6-4998-A2A0-05B803692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6783A-66C7-467D-B841-CE29B18099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9061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3E1CC155-E215-4011-AD26-582AC3DC0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3F6B9-C154-4185-BA35-20CFE80F22FA}" type="datetimeFigureOut">
              <a:rPr lang="ko-KR" altLang="en-US" smtClean="0"/>
              <a:t>2024-12-05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155E4CE1-F72B-44EF-9D61-C9237796D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663472D-DF56-445E-8202-3664712A6B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6783A-66C7-467D-B841-CE29B18099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0587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AE1E949-C955-4D12-9D19-4BC91B088D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91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6B5B9DD-191F-4FDA-8004-6AD40ED9BE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90" y="987425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BBD288F-21E9-4EC3-AD35-6CC29B3075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91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11" indent="0">
              <a:buNone/>
              <a:defRPr sz="1401"/>
            </a:lvl2pPr>
            <a:lvl3pPr marL="914422" indent="0">
              <a:buNone/>
              <a:defRPr sz="1200"/>
            </a:lvl3pPr>
            <a:lvl4pPr marL="1371635" indent="0">
              <a:buNone/>
              <a:defRPr sz="1001"/>
            </a:lvl4pPr>
            <a:lvl5pPr marL="1828846" indent="0">
              <a:buNone/>
              <a:defRPr sz="1001"/>
            </a:lvl5pPr>
            <a:lvl6pPr marL="2286057" indent="0">
              <a:buNone/>
              <a:defRPr sz="1001"/>
            </a:lvl6pPr>
            <a:lvl7pPr marL="2743268" indent="0">
              <a:buNone/>
              <a:defRPr sz="1001"/>
            </a:lvl7pPr>
            <a:lvl8pPr marL="3200481" indent="0">
              <a:buNone/>
              <a:defRPr sz="1001"/>
            </a:lvl8pPr>
            <a:lvl9pPr marL="3657692" indent="0">
              <a:buNone/>
              <a:defRPr sz="100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E323315-AE8A-4C86-8A8E-401B2B317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3F6B9-C154-4185-BA35-20CFE80F22FA}" type="datetimeFigureOut">
              <a:rPr lang="ko-KR" altLang="en-US" smtClean="0"/>
              <a:t>2024-12-05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EDDD1E6-F88A-4D88-B8B1-A61556503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6F390CD-9863-4A2E-9F98-A3217C030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6783A-66C7-467D-B841-CE29B18099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2780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9CEAC33-2775-420C-94B8-7C648F60D4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91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BFDBB5EB-48A9-4891-A35D-F2AD3A0721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90" y="987425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11" indent="0">
              <a:buNone/>
              <a:defRPr sz="2800"/>
            </a:lvl2pPr>
            <a:lvl3pPr marL="914422" indent="0">
              <a:buNone/>
              <a:defRPr sz="2400"/>
            </a:lvl3pPr>
            <a:lvl4pPr marL="1371635" indent="0">
              <a:buNone/>
              <a:defRPr sz="2000"/>
            </a:lvl4pPr>
            <a:lvl5pPr marL="1828846" indent="0">
              <a:buNone/>
              <a:defRPr sz="2000"/>
            </a:lvl5pPr>
            <a:lvl6pPr marL="2286057" indent="0">
              <a:buNone/>
              <a:defRPr sz="2000"/>
            </a:lvl6pPr>
            <a:lvl7pPr marL="2743268" indent="0">
              <a:buNone/>
              <a:defRPr sz="2000"/>
            </a:lvl7pPr>
            <a:lvl8pPr marL="3200481" indent="0">
              <a:buNone/>
              <a:defRPr sz="2000"/>
            </a:lvl8pPr>
            <a:lvl9pPr marL="3657692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DDAE131-07F3-4A9E-8C22-C6FC514F93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91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11" indent="0">
              <a:buNone/>
              <a:defRPr sz="1401"/>
            </a:lvl2pPr>
            <a:lvl3pPr marL="914422" indent="0">
              <a:buNone/>
              <a:defRPr sz="1200"/>
            </a:lvl3pPr>
            <a:lvl4pPr marL="1371635" indent="0">
              <a:buNone/>
              <a:defRPr sz="1001"/>
            </a:lvl4pPr>
            <a:lvl5pPr marL="1828846" indent="0">
              <a:buNone/>
              <a:defRPr sz="1001"/>
            </a:lvl5pPr>
            <a:lvl6pPr marL="2286057" indent="0">
              <a:buNone/>
              <a:defRPr sz="1001"/>
            </a:lvl6pPr>
            <a:lvl7pPr marL="2743268" indent="0">
              <a:buNone/>
              <a:defRPr sz="1001"/>
            </a:lvl7pPr>
            <a:lvl8pPr marL="3200481" indent="0">
              <a:buNone/>
              <a:defRPr sz="1001"/>
            </a:lvl8pPr>
            <a:lvl9pPr marL="3657692" indent="0">
              <a:buNone/>
              <a:defRPr sz="100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C5F7FBD-EFA9-4F11-93E0-30128007B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3F6B9-C154-4185-BA35-20CFE80F22FA}" type="datetimeFigureOut">
              <a:rPr lang="ko-KR" altLang="en-US" smtClean="0"/>
              <a:t>2024-12-05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AC7DB77-CC00-4008-BF96-A6753A044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1F69522-2D19-44DC-A47D-34C62A6D3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6783A-66C7-467D-B841-CE29B18099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73165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15D9CB6-D081-4D4A-B868-9A0056DBD2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89A8450-5166-4052-853E-1DC3433467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DC2CB72-C066-4ECC-8DE7-FAB6C236DD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3F6B9-C154-4185-BA35-20CFE80F22FA}" type="datetimeFigureOut">
              <a:rPr lang="ko-KR" altLang="en-US" smtClean="0"/>
              <a:t>2024-12-05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6A0991C-855F-4331-884C-643E81AF8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15C4977-CDE8-4FD6-B920-23A75B1BB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6783A-66C7-467D-B841-CE29B18099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118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5FD68370-37F1-4F2E-BB8D-DF55B07B2E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899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9770270-ED65-4B4B-BD76-7BC826CA96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D6C6432-AA94-496D-B931-64A5EC2F6D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3F6B9-C154-4185-BA35-20CFE80F22FA}" type="datetimeFigureOut">
              <a:rPr lang="ko-KR" altLang="en-US" smtClean="0"/>
              <a:t>2024-12-05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E5B2FB8-F472-4B37-AFB5-49803E2FD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2D2B27D-4F0B-491D-A908-951BACB2BE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6783A-66C7-467D-B841-CE29B18099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8326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45E4587-85C0-4643-BF1F-56EDEAB83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4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9215241-3AD2-4829-B647-885C9D7597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4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7452C8C-97F6-4DF8-B308-9E5B01D49A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3F6B9-C154-4185-BA35-20CFE80F22FA}" type="datetimeFigureOut">
              <a:rPr lang="ko-KR" altLang="en-US" smtClean="0"/>
              <a:t>2024-12-05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0996291-EF20-4807-AF0C-B06A1B4999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4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7A5EF15-3ED3-42FC-9174-77EC36F0F1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06783A-66C7-467D-B841-CE29B18099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6376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22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6" indent="-228606" algn="l" defTabSz="914422" rtl="0" eaLnBrk="1" latinLnBrk="1" hangingPunct="1">
        <a:lnSpc>
          <a:spcPct val="90000"/>
        </a:lnSpc>
        <a:spcBef>
          <a:spcPts val="1001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7" indent="-228606" algn="l" defTabSz="914422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6" algn="l" defTabSz="914422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6" algn="l" defTabSz="914422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1" indent="-228606" algn="l" defTabSz="914422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4" indent="-228606" algn="l" defTabSz="914422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4" indent="-228606" algn="l" defTabSz="914422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6" indent="-228606" algn="l" defTabSz="914422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7" indent="-228606" algn="l" defTabSz="914422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22" rtl="0" eaLnBrk="1" latinLnBrk="1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211" algn="l" defTabSz="914422" rtl="0" eaLnBrk="1" latinLnBrk="1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422" algn="l" defTabSz="914422" rtl="0" eaLnBrk="1" latinLnBrk="1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2" rtl="0" eaLnBrk="1" latinLnBrk="1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6" algn="l" defTabSz="914422" rtl="0" eaLnBrk="1" latinLnBrk="1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7" algn="l" defTabSz="914422" rtl="0" eaLnBrk="1" latinLnBrk="1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2" rtl="0" eaLnBrk="1" latinLnBrk="1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1" algn="l" defTabSz="914422" rtl="0" eaLnBrk="1" latinLnBrk="1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2" rtl="0" eaLnBrk="1" latinLnBrk="1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E110FD1-2480-492B-BE48-CAAF5F6C598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C2B43BCC-00A0-42F2-AA18-6368CF7B663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B4229F4-198F-43A6-BA81-419CFD7FC4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068" y="293075"/>
            <a:ext cx="11173776" cy="6251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544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552042-455D-4AF3-876C-E97250941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96807959-5E3D-4453-855E-9233BBBBD1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607" y="141330"/>
            <a:ext cx="11877211" cy="6623540"/>
          </a:xfrm>
        </p:spPr>
      </p:pic>
    </p:spTree>
    <p:extLst>
      <p:ext uri="{BB962C8B-B14F-4D97-AF65-F5344CB8AC3E}">
        <p14:creationId xmlns:p14="http://schemas.microsoft.com/office/powerpoint/2010/main" val="3751648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62DF7B5-D368-4CBB-86AF-4F612975D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0B99F3C4-7964-4201-A1B3-377765D0AC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535" y="99647"/>
            <a:ext cx="11700933" cy="6658706"/>
          </a:xfrm>
        </p:spPr>
      </p:pic>
    </p:spTree>
    <p:extLst>
      <p:ext uri="{BB962C8B-B14F-4D97-AF65-F5344CB8AC3E}">
        <p14:creationId xmlns:p14="http://schemas.microsoft.com/office/powerpoint/2010/main" val="33834405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6F0A792-45C4-41B3-BB64-6F4DC3541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83596BEF-4BEF-47DA-9FEA-4959231289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01" y="135466"/>
            <a:ext cx="11698700" cy="6581444"/>
          </a:xfrm>
        </p:spPr>
      </p:pic>
    </p:spTree>
    <p:extLst>
      <p:ext uri="{BB962C8B-B14F-4D97-AF65-F5344CB8AC3E}">
        <p14:creationId xmlns:p14="http://schemas.microsoft.com/office/powerpoint/2010/main" val="3313096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0</Words>
  <Application>Microsoft Office PowerPoint</Application>
  <PresentationFormat>와이드스크린</PresentationFormat>
  <Paragraphs>0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7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ajou</dc:creator>
  <cp:lastModifiedBy>ajou</cp:lastModifiedBy>
  <cp:revision>2</cp:revision>
  <dcterms:created xsi:type="dcterms:W3CDTF">2024-12-05T08:45:47Z</dcterms:created>
  <dcterms:modified xsi:type="dcterms:W3CDTF">2024-12-05T08:51:51Z</dcterms:modified>
</cp:coreProperties>
</file>