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heme/themeOverride1.xml" ContentType="application/vnd.openxmlformats-officedocument.themeOverr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5420" r:id="rId1"/>
    <p:sldMasterId id="2147488883" r:id="rId2"/>
  </p:sldMasterIdLst>
  <p:notesMasterIdLst>
    <p:notesMasterId r:id="rId39"/>
  </p:notesMasterIdLst>
  <p:handoutMasterIdLst>
    <p:handoutMasterId r:id="rId40"/>
  </p:handoutMasterIdLst>
  <p:sldIdLst>
    <p:sldId id="2077" r:id="rId3"/>
    <p:sldId id="2106" r:id="rId4"/>
    <p:sldId id="2120" r:id="rId5"/>
    <p:sldId id="2089" r:id="rId6"/>
    <p:sldId id="2090" r:id="rId7"/>
    <p:sldId id="2110" r:id="rId8"/>
    <p:sldId id="2122" r:id="rId9"/>
    <p:sldId id="2111" r:id="rId10"/>
    <p:sldId id="2123" r:id="rId11"/>
    <p:sldId id="2091" r:id="rId12"/>
    <p:sldId id="2124" r:id="rId13"/>
    <p:sldId id="2121" r:id="rId14"/>
    <p:sldId id="2126" r:id="rId15"/>
    <p:sldId id="2092" r:id="rId16"/>
    <p:sldId id="2127" r:id="rId17"/>
    <p:sldId id="2093" r:id="rId18"/>
    <p:sldId id="2108" r:id="rId19"/>
    <p:sldId id="2129" r:id="rId20"/>
    <p:sldId id="2095" r:id="rId21"/>
    <p:sldId id="2130" r:id="rId22"/>
    <p:sldId id="2098" r:id="rId23"/>
    <p:sldId id="2131" r:id="rId24"/>
    <p:sldId id="2099" r:id="rId25"/>
    <p:sldId id="2100" r:id="rId26"/>
    <p:sldId id="2101" r:id="rId27"/>
    <p:sldId id="2113" r:id="rId28"/>
    <p:sldId id="2102" r:id="rId29"/>
    <p:sldId id="2112" r:id="rId30"/>
    <p:sldId id="2114" r:id="rId31"/>
    <p:sldId id="2118" r:id="rId32"/>
    <p:sldId id="2103" r:id="rId33"/>
    <p:sldId id="2116" r:id="rId34"/>
    <p:sldId id="2117" r:id="rId35"/>
    <p:sldId id="2119" r:id="rId36"/>
    <p:sldId id="2105" r:id="rId37"/>
    <p:sldId id="2063" r:id="rId38"/>
  </p:sldIdLst>
  <p:sldSz cx="9144000" cy="6858000" type="screen4x3"/>
  <p:notesSz cx="9874250" cy="6797675"/>
  <p:defaultTextStyle>
    <a:defPPr>
      <a:defRPr lang="en-US"/>
    </a:defPPr>
    <a:lvl1pPr algn="l" rtl="0" eaLnBrk="0" fontAlgn="base" hangingPunct="0">
      <a:spcBef>
        <a:spcPct val="0"/>
      </a:spcBef>
      <a:spcAft>
        <a:spcPct val="0"/>
      </a:spcAft>
      <a:defRPr b="1" i="1" kern="1200">
        <a:solidFill>
          <a:schemeClr val="tx1"/>
        </a:solidFill>
        <a:latin typeface="HYSymbolE"/>
        <a:ea typeface="굴림" panose="020B0600000101010101" pitchFamily="50" charset="-127"/>
        <a:cs typeface="+mn-cs"/>
      </a:defRPr>
    </a:lvl1pPr>
    <a:lvl2pPr marL="457200" algn="l" rtl="0" eaLnBrk="0" fontAlgn="base" hangingPunct="0">
      <a:spcBef>
        <a:spcPct val="0"/>
      </a:spcBef>
      <a:spcAft>
        <a:spcPct val="0"/>
      </a:spcAft>
      <a:defRPr b="1" i="1" kern="1200">
        <a:solidFill>
          <a:schemeClr val="tx1"/>
        </a:solidFill>
        <a:latin typeface="HYSymbolE"/>
        <a:ea typeface="굴림" panose="020B0600000101010101" pitchFamily="50" charset="-127"/>
        <a:cs typeface="+mn-cs"/>
      </a:defRPr>
    </a:lvl2pPr>
    <a:lvl3pPr marL="914400" algn="l" rtl="0" eaLnBrk="0" fontAlgn="base" hangingPunct="0">
      <a:spcBef>
        <a:spcPct val="0"/>
      </a:spcBef>
      <a:spcAft>
        <a:spcPct val="0"/>
      </a:spcAft>
      <a:defRPr b="1" i="1" kern="1200">
        <a:solidFill>
          <a:schemeClr val="tx1"/>
        </a:solidFill>
        <a:latin typeface="HYSymbolE"/>
        <a:ea typeface="굴림" panose="020B0600000101010101" pitchFamily="50" charset="-127"/>
        <a:cs typeface="+mn-cs"/>
      </a:defRPr>
    </a:lvl3pPr>
    <a:lvl4pPr marL="1371600" algn="l" rtl="0" eaLnBrk="0" fontAlgn="base" hangingPunct="0">
      <a:spcBef>
        <a:spcPct val="0"/>
      </a:spcBef>
      <a:spcAft>
        <a:spcPct val="0"/>
      </a:spcAft>
      <a:defRPr b="1" i="1" kern="1200">
        <a:solidFill>
          <a:schemeClr val="tx1"/>
        </a:solidFill>
        <a:latin typeface="HYSymbolE"/>
        <a:ea typeface="굴림" panose="020B0600000101010101" pitchFamily="50" charset="-127"/>
        <a:cs typeface="+mn-cs"/>
      </a:defRPr>
    </a:lvl4pPr>
    <a:lvl5pPr marL="1828800" algn="l" rtl="0" eaLnBrk="0" fontAlgn="base" hangingPunct="0">
      <a:spcBef>
        <a:spcPct val="0"/>
      </a:spcBef>
      <a:spcAft>
        <a:spcPct val="0"/>
      </a:spcAft>
      <a:defRPr b="1" i="1" kern="1200">
        <a:solidFill>
          <a:schemeClr val="tx1"/>
        </a:solidFill>
        <a:latin typeface="HYSymbolE"/>
        <a:ea typeface="굴림" panose="020B0600000101010101" pitchFamily="50" charset="-127"/>
        <a:cs typeface="+mn-cs"/>
      </a:defRPr>
    </a:lvl5pPr>
    <a:lvl6pPr marL="2286000" algn="l" defTabSz="914400" rtl="0" eaLnBrk="1" latinLnBrk="1" hangingPunct="1">
      <a:defRPr b="1" i="1" kern="1200">
        <a:solidFill>
          <a:schemeClr val="tx1"/>
        </a:solidFill>
        <a:latin typeface="HYSymbolE"/>
        <a:ea typeface="굴림" panose="020B0600000101010101" pitchFamily="50" charset="-127"/>
        <a:cs typeface="+mn-cs"/>
      </a:defRPr>
    </a:lvl6pPr>
    <a:lvl7pPr marL="2743200" algn="l" defTabSz="914400" rtl="0" eaLnBrk="1" latinLnBrk="1" hangingPunct="1">
      <a:defRPr b="1" i="1" kern="1200">
        <a:solidFill>
          <a:schemeClr val="tx1"/>
        </a:solidFill>
        <a:latin typeface="HYSymbolE"/>
        <a:ea typeface="굴림" panose="020B0600000101010101" pitchFamily="50" charset="-127"/>
        <a:cs typeface="+mn-cs"/>
      </a:defRPr>
    </a:lvl7pPr>
    <a:lvl8pPr marL="3200400" algn="l" defTabSz="914400" rtl="0" eaLnBrk="1" latinLnBrk="1" hangingPunct="1">
      <a:defRPr b="1" i="1" kern="1200">
        <a:solidFill>
          <a:schemeClr val="tx1"/>
        </a:solidFill>
        <a:latin typeface="HYSymbolE"/>
        <a:ea typeface="굴림" panose="020B0600000101010101" pitchFamily="50" charset="-127"/>
        <a:cs typeface="+mn-cs"/>
      </a:defRPr>
    </a:lvl8pPr>
    <a:lvl9pPr marL="3657600" algn="l" defTabSz="914400" rtl="0" eaLnBrk="1" latinLnBrk="1" hangingPunct="1">
      <a:defRPr b="1" i="1" kern="1200">
        <a:solidFill>
          <a:schemeClr val="tx1"/>
        </a:solidFill>
        <a:latin typeface="HYSymbolE"/>
        <a:ea typeface="굴림" panose="020B0600000101010101" pitchFamily="50" charset="-127"/>
        <a:cs typeface="+mn-cs"/>
      </a:defRPr>
    </a:lvl9pPr>
  </p:defaultTextStyle>
  <p:extLst>
    <p:ext uri="{EFAFB233-063F-42B5-8137-9DF3F51BA10A}">
      <p15:sldGuideLst xmlns:p15="http://schemas.microsoft.com/office/powerpoint/2012/main">
        <p15:guide id="1" orient="horz" pos="3861" userDrawn="1">
          <p15:clr>
            <a:srgbClr val="A4A3A4"/>
          </p15:clr>
        </p15:guide>
        <p15:guide id="2" pos="1590">
          <p15:clr>
            <a:srgbClr val="A4A3A4"/>
          </p15:clr>
        </p15:guide>
      </p15:sldGuideLst>
    </p:ext>
    <p:ext uri="{2D200454-40CA-4A62-9FC3-DE9A4176ACB9}">
      <p15:notesGuideLst xmlns:p15="http://schemas.microsoft.com/office/powerpoint/2012/main">
        <p15:guide id="1" orient="horz" pos="2140" userDrawn="1">
          <p15:clr>
            <a:srgbClr val="A4A3A4"/>
          </p15:clr>
        </p15:guide>
        <p15:guide id="2" pos="311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B0496"/>
    <a:srgbClr val="99CCFF"/>
    <a:srgbClr val="9933FF"/>
    <a:srgbClr val="FFCCCC"/>
    <a:srgbClr val="FF6699"/>
    <a:srgbClr val="FF0066"/>
    <a:srgbClr val="CC0000"/>
    <a:srgbClr val="CCFF99"/>
    <a:srgbClr val="66FF66"/>
    <a:srgbClr val="33CC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보통 스타일 2 - 강조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보통 스타일 2 - 강조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940675A-B579-460E-94D1-54222C63F5DA}" styleName="스타일 없음, 표 눈금">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2833802-FEF1-4C79-8D5D-14CF1EAF98D9}" styleName="밝은 스타일 2 - 강조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5DA37D80-6434-44D0-A028-1B22A696006F}" styleName="밝은 스타일 3 - 강조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68D230F3-CF80-4859-8CE7-A43EE81993B5}" styleName="밝은 스타일 1 - 강조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7E9639D4-E3E2-4D34-9284-5A2195B3D0D7}" styleName="밝은 스타일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323" autoAdjust="0"/>
    <p:restoredTop sz="91234" autoAdjust="0"/>
  </p:normalViewPr>
  <p:slideViewPr>
    <p:cSldViewPr snapToGrid="0">
      <p:cViewPr varScale="1">
        <p:scale>
          <a:sx n="102" d="100"/>
          <a:sy n="102" d="100"/>
        </p:scale>
        <p:origin x="1416" y="96"/>
      </p:cViewPr>
      <p:guideLst>
        <p:guide orient="horz" pos="3861"/>
        <p:guide pos="159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12918"/>
    </p:cViewPr>
  </p:sorterViewPr>
  <p:notesViewPr>
    <p:cSldViewPr snapToGrid="0">
      <p:cViewPr varScale="1">
        <p:scale>
          <a:sx n="78" d="100"/>
          <a:sy n="78" d="100"/>
        </p:scale>
        <p:origin x="3126" y="114"/>
      </p:cViewPr>
      <p:guideLst>
        <p:guide orient="horz" pos="2140"/>
        <p:guide pos="311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4277613" cy="339123"/>
          </a:xfrm>
          <a:prstGeom prst="rect">
            <a:avLst/>
          </a:prstGeom>
          <a:noFill/>
          <a:ln w="9525">
            <a:noFill/>
            <a:miter lim="800000"/>
            <a:headEnd/>
            <a:tailEnd/>
          </a:ln>
          <a:effectLst/>
        </p:spPr>
        <p:txBody>
          <a:bodyPr vert="horz" wrap="square" lIns="93376" tIns="46687" rIns="93376" bIns="46687" numCol="1" anchor="t" anchorCtr="0" compatLnSpc="1">
            <a:prstTxWarp prst="textNoShape">
              <a:avLst/>
            </a:prstTxWarp>
          </a:bodyPr>
          <a:lstStyle>
            <a:lvl1pPr defTabSz="933323" eaLnBrk="1" latinLnBrk="0" hangingPunct="1">
              <a:defRPr sz="1200" b="0" i="0">
                <a:latin typeface="Times New Roman" pitchFamily="18" charset="0"/>
              </a:defRPr>
            </a:lvl1pPr>
          </a:lstStyle>
          <a:p>
            <a:pPr>
              <a:defRPr/>
            </a:pPr>
            <a:endParaRPr lang="en-US" altLang="ko-KR"/>
          </a:p>
        </p:txBody>
      </p:sp>
      <p:sp>
        <p:nvSpPr>
          <p:cNvPr id="5123" name="Rectangle 3"/>
          <p:cNvSpPr>
            <a:spLocks noGrp="1" noChangeArrowheads="1"/>
          </p:cNvSpPr>
          <p:nvPr>
            <p:ph type="dt" sz="quarter" idx="1"/>
          </p:nvPr>
        </p:nvSpPr>
        <p:spPr bwMode="auto">
          <a:xfrm>
            <a:off x="5596640" y="0"/>
            <a:ext cx="4277611" cy="339123"/>
          </a:xfrm>
          <a:prstGeom prst="rect">
            <a:avLst/>
          </a:prstGeom>
          <a:noFill/>
          <a:ln w="9525">
            <a:noFill/>
            <a:miter lim="800000"/>
            <a:headEnd/>
            <a:tailEnd/>
          </a:ln>
          <a:effectLst/>
        </p:spPr>
        <p:txBody>
          <a:bodyPr vert="horz" wrap="square" lIns="93376" tIns="46687" rIns="93376" bIns="46687" numCol="1" anchor="t" anchorCtr="0" compatLnSpc="1">
            <a:prstTxWarp prst="textNoShape">
              <a:avLst/>
            </a:prstTxWarp>
          </a:bodyPr>
          <a:lstStyle>
            <a:lvl1pPr algn="r" defTabSz="933323" eaLnBrk="1" latinLnBrk="0" hangingPunct="1">
              <a:defRPr sz="1200" b="0" i="0">
                <a:latin typeface="Times New Roman" pitchFamily="18" charset="0"/>
              </a:defRPr>
            </a:lvl1pPr>
          </a:lstStyle>
          <a:p>
            <a:pPr>
              <a:defRPr/>
            </a:pPr>
            <a:endParaRPr lang="en-US" altLang="ko-KR"/>
          </a:p>
        </p:txBody>
      </p:sp>
      <p:sp>
        <p:nvSpPr>
          <p:cNvPr id="5124" name="Rectangle 4"/>
          <p:cNvSpPr>
            <a:spLocks noGrp="1" noChangeArrowheads="1"/>
          </p:cNvSpPr>
          <p:nvPr>
            <p:ph type="ftr" sz="quarter" idx="2"/>
          </p:nvPr>
        </p:nvSpPr>
        <p:spPr bwMode="auto">
          <a:xfrm>
            <a:off x="0" y="6458552"/>
            <a:ext cx="4277613" cy="339123"/>
          </a:xfrm>
          <a:prstGeom prst="rect">
            <a:avLst/>
          </a:prstGeom>
          <a:noFill/>
          <a:ln w="9525">
            <a:noFill/>
            <a:miter lim="800000"/>
            <a:headEnd/>
            <a:tailEnd/>
          </a:ln>
          <a:effectLst/>
        </p:spPr>
        <p:txBody>
          <a:bodyPr vert="horz" wrap="square" lIns="93376" tIns="46687" rIns="93376" bIns="46687" numCol="1" anchor="b" anchorCtr="0" compatLnSpc="1">
            <a:prstTxWarp prst="textNoShape">
              <a:avLst/>
            </a:prstTxWarp>
          </a:bodyPr>
          <a:lstStyle>
            <a:lvl1pPr defTabSz="933323" eaLnBrk="1" latinLnBrk="0" hangingPunct="1">
              <a:defRPr sz="1200" b="0" i="0">
                <a:latin typeface="Times New Roman" pitchFamily="18" charset="0"/>
              </a:defRPr>
            </a:lvl1pPr>
          </a:lstStyle>
          <a:p>
            <a:pPr>
              <a:defRPr/>
            </a:pPr>
            <a:endParaRPr lang="en-US" altLang="ko-KR"/>
          </a:p>
        </p:txBody>
      </p:sp>
      <p:sp>
        <p:nvSpPr>
          <p:cNvPr id="5125" name="Rectangle 5"/>
          <p:cNvSpPr>
            <a:spLocks noGrp="1" noChangeArrowheads="1"/>
          </p:cNvSpPr>
          <p:nvPr>
            <p:ph type="sldNum" sz="quarter" idx="3"/>
          </p:nvPr>
        </p:nvSpPr>
        <p:spPr bwMode="auto">
          <a:xfrm>
            <a:off x="5596640" y="6458552"/>
            <a:ext cx="4277611" cy="339123"/>
          </a:xfrm>
          <a:prstGeom prst="rect">
            <a:avLst/>
          </a:prstGeom>
          <a:noFill/>
          <a:ln w="9525">
            <a:noFill/>
            <a:miter lim="800000"/>
            <a:headEnd/>
            <a:tailEnd/>
          </a:ln>
          <a:effectLst/>
        </p:spPr>
        <p:txBody>
          <a:bodyPr vert="horz" wrap="square" lIns="93376" tIns="46687" rIns="93376" bIns="46687" numCol="1" anchor="b" anchorCtr="0" compatLnSpc="1">
            <a:prstTxWarp prst="textNoShape">
              <a:avLst/>
            </a:prstTxWarp>
          </a:bodyPr>
          <a:lstStyle>
            <a:lvl1pPr algn="r" defTabSz="931863" eaLnBrk="1" latinLnBrk="0" hangingPunct="1">
              <a:defRPr sz="1200" b="0" i="0">
                <a:latin typeface="Times New Roman" panose="02020603050405020304" pitchFamily="18" charset="0"/>
              </a:defRPr>
            </a:lvl1pPr>
          </a:lstStyle>
          <a:p>
            <a:pPr>
              <a:defRPr/>
            </a:pPr>
            <a:fld id="{37830EE6-8306-420F-8E48-2D21D92BC6C1}" type="slidenum">
              <a:rPr lang="ko-KR" altLang="en-US"/>
              <a:pPr>
                <a:defRPr/>
              </a:pPr>
              <a:t>‹#›</a:t>
            </a:fld>
            <a:endParaRPr lang="en-US" altLang="ko-KR"/>
          </a:p>
        </p:txBody>
      </p:sp>
    </p:spTree>
    <p:extLst>
      <p:ext uri="{BB962C8B-B14F-4D97-AF65-F5344CB8AC3E}">
        <p14:creationId xmlns:p14="http://schemas.microsoft.com/office/powerpoint/2010/main" val="37618722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4277613" cy="339123"/>
          </a:xfrm>
          <a:prstGeom prst="rect">
            <a:avLst/>
          </a:prstGeom>
          <a:noFill/>
          <a:ln w="9525">
            <a:noFill/>
            <a:miter lim="800000"/>
            <a:headEnd/>
            <a:tailEnd/>
          </a:ln>
          <a:effectLst/>
        </p:spPr>
        <p:txBody>
          <a:bodyPr vert="horz" wrap="square" lIns="93376" tIns="46687" rIns="93376" bIns="46687" numCol="1" anchor="t" anchorCtr="0" compatLnSpc="1">
            <a:prstTxWarp prst="textNoShape">
              <a:avLst/>
            </a:prstTxWarp>
          </a:bodyPr>
          <a:lstStyle>
            <a:lvl1pPr defTabSz="933323" eaLnBrk="1" latinLnBrk="0" hangingPunct="1">
              <a:defRPr sz="1200" b="0" i="0">
                <a:latin typeface="Times New Roman" pitchFamily="18" charset="0"/>
              </a:defRPr>
            </a:lvl1pPr>
          </a:lstStyle>
          <a:p>
            <a:pPr>
              <a:defRPr/>
            </a:pPr>
            <a:endParaRPr lang="en-US" altLang="ko-KR"/>
          </a:p>
        </p:txBody>
      </p:sp>
      <p:sp>
        <p:nvSpPr>
          <p:cNvPr id="16387" name="Rectangle 3"/>
          <p:cNvSpPr>
            <a:spLocks noGrp="1" noChangeArrowheads="1"/>
          </p:cNvSpPr>
          <p:nvPr>
            <p:ph type="dt" idx="1"/>
          </p:nvPr>
        </p:nvSpPr>
        <p:spPr bwMode="auto">
          <a:xfrm>
            <a:off x="5596640" y="0"/>
            <a:ext cx="4277611" cy="339123"/>
          </a:xfrm>
          <a:prstGeom prst="rect">
            <a:avLst/>
          </a:prstGeom>
          <a:noFill/>
          <a:ln w="9525">
            <a:noFill/>
            <a:miter lim="800000"/>
            <a:headEnd/>
            <a:tailEnd/>
          </a:ln>
          <a:effectLst/>
        </p:spPr>
        <p:txBody>
          <a:bodyPr vert="horz" wrap="square" lIns="93376" tIns="46687" rIns="93376" bIns="46687" numCol="1" anchor="t" anchorCtr="0" compatLnSpc="1">
            <a:prstTxWarp prst="textNoShape">
              <a:avLst/>
            </a:prstTxWarp>
          </a:bodyPr>
          <a:lstStyle>
            <a:lvl1pPr algn="r" defTabSz="933323" eaLnBrk="1" latinLnBrk="0" hangingPunct="1">
              <a:defRPr sz="1200" b="0" i="0">
                <a:latin typeface="Times New Roman" pitchFamily="18" charset="0"/>
              </a:defRPr>
            </a:lvl1pPr>
          </a:lstStyle>
          <a:p>
            <a:pPr>
              <a:defRPr/>
            </a:pPr>
            <a:endParaRPr lang="en-US" altLang="ko-KR"/>
          </a:p>
        </p:txBody>
      </p:sp>
      <p:sp>
        <p:nvSpPr>
          <p:cNvPr id="45060" name="Rectangle 4"/>
          <p:cNvSpPr>
            <a:spLocks noGrp="1" noRot="1" noChangeAspect="1" noChangeArrowheads="1" noTextEdit="1"/>
          </p:cNvSpPr>
          <p:nvPr>
            <p:ph type="sldImg" idx="2"/>
          </p:nvPr>
        </p:nvSpPr>
        <p:spPr bwMode="auto">
          <a:xfrm>
            <a:off x="3241675" y="509588"/>
            <a:ext cx="3398838" cy="25495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9" name="Rectangle 5"/>
          <p:cNvSpPr>
            <a:spLocks noGrp="1" noChangeArrowheads="1"/>
          </p:cNvSpPr>
          <p:nvPr>
            <p:ph type="body" sz="quarter" idx="3"/>
          </p:nvPr>
        </p:nvSpPr>
        <p:spPr bwMode="auto">
          <a:xfrm>
            <a:off x="1316723" y="3229277"/>
            <a:ext cx="7240809" cy="3058628"/>
          </a:xfrm>
          <a:prstGeom prst="rect">
            <a:avLst/>
          </a:prstGeom>
          <a:noFill/>
          <a:ln w="9525">
            <a:noFill/>
            <a:miter lim="800000"/>
            <a:headEnd/>
            <a:tailEnd/>
          </a:ln>
          <a:effectLst/>
        </p:spPr>
        <p:txBody>
          <a:bodyPr vert="horz" wrap="square" lIns="93376" tIns="46687" rIns="93376" bIns="46687" numCol="1" anchor="t" anchorCtr="0" compatLnSpc="1">
            <a:prstTxWarp prst="textNoShape">
              <a:avLst/>
            </a:prstTxWarp>
          </a:bodyPr>
          <a:lstStyle/>
          <a:p>
            <a:pPr lvl="0"/>
            <a:r>
              <a:rPr lang="en-US" altLang="ko-KR" noProof="0" smtClean="0"/>
              <a:t>Click to edit Master text styles</a:t>
            </a:r>
          </a:p>
          <a:p>
            <a:pPr lvl="1"/>
            <a:r>
              <a:rPr lang="en-US" altLang="ko-KR" noProof="0" smtClean="0"/>
              <a:t>Second level</a:t>
            </a:r>
          </a:p>
          <a:p>
            <a:pPr lvl="2"/>
            <a:r>
              <a:rPr lang="en-US" altLang="ko-KR" noProof="0" smtClean="0"/>
              <a:t>Third level</a:t>
            </a:r>
          </a:p>
          <a:p>
            <a:pPr lvl="3"/>
            <a:r>
              <a:rPr lang="en-US" altLang="ko-KR" noProof="0" smtClean="0"/>
              <a:t>Fourth level</a:t>
            </a:r>
          </a:p>
          <a:p>
            <a:pPr lvl="4"/>
            <a:r>
              <a:rPr lang="en-US" altLang="ko-KR" noProof="0" smtClean="0"/>
              <a:t>Fifth level</a:t>
            </a:r>
          </a:p>
        </p:txBody>
      </p:sp>
      <p:sp>
        <p:nvSpPr>
          <p:cNvPr id="16390" name="Rectangle 6"/>
          <p:cNvSpPr>
            <a:spLocks noGrp="1" noChangeArrowheads="1"/>
          </p:cNvSpPr>
          <p:nvPr>
            <p:ph type="ftr" sz="quarter" idx="4"/>
          </p:nvPr>
        </p:nvSpPr>
        <p:spPr bwMode="auto">
          <a:xfrm>
            <a:off x="0" y="6458552"/>
            <a:ext cx="4277613" cy="339123"/>
          </a:xfrm>
          <a:prstGeom prst="rect">
            <a:avLst/>
          </a:prstGeom>
          <a:noFill/>
          <a:ln w="9525">
            <a:noFill/>
            <a:miter lim="800000"/>
            <a:headEnd/>
            <a:tailEnd/>
          </a:ln>
          <a:effectLst/>
        </p:spPr>
        <p:txBody>
          <a:bodyPr vert="horz" wrap="square" lIns="93376" tIns="46687" rIns="93376" bIns="46687" numCol="1" anchor="b" anchorCtr="0" compatLnSpc="1">
            <a:prstTxWarp prst="textNoShape">
              <a:avLst/>
            </a:prstTxWarp>
          </a:bodyPr>
          <a:lstStyle>
            <a:lvl1pPr defTabSz="933323" eaLnBrk="1" latinLnBrk="0" hangingPunct="1">
              <a:defRPr sz="1200" b="0" i="0">
                <a:latin typeface="Times New Roman" pitchFamily="18" charset="0"/>
              </a:defRPr>
            </a:lvl1pPr>
          </a:lstStyle>
          <a:p>
            <a:pPr>
              <a:defRPr/>
            </a:pPr>
            <a:endParaRPr lang="en-US" altLang="ko-KR"/>
          </a:p>
        </p:txBody>
      </p:sp>
      <p:sp>
        <p:nvSpPr>
          <p:cNvPr id="16391" name="Rectangle 7"/>
          <p:cNvSpPr>
            <a:spLocks noGrp="1" noChangeArrowheads="1"/>
          </p:cNvSpPr>
          <p:nvPr>
            <p:ph type="sldNum" sz="quarter" idx="5"/>
          </p:nvPr>
        </p:nvSpPr>
        <p:spPr bwMode="auto">
          <a:xfrm>
            <a:off x="5596640" y="6458552"/>
            <a:ext cx="4277611" cy="339123"/>
          </a:xfrm>
          <a:prstGeom prst="rect">
            <a:avLst/>
          </a:prstGeom>
          <a:noFill/>
          <a:ln w="9525">
            <a:noFill/>
            <a:miter lim="800000"/>
            <a:headEnd/>
            <a:tailEnd/>
          </a:ln>
          <a:effectLst/>
        </p:spPr>
        <p:txBody>
          <a:bodyPr vert="horz" wrap="square" lIns="93376" tIns="46687" rIns="93376" bIns="46687" numCol="1" anchor="b" anchorCtr="0" compatLnSpc="1">
            <a:prstTxWarp prst="textNoShape">
              <a:avLst/>
            </a:prstTxWarp>
          </a:bodyPr>
          <a:lstStyle>
            <a:lvl1pPr algn="r" defTabSz="931863" eaLnBrk="1" latinLnBrk="0" hangingPunct="1">
              <a:defRPr sz="1200" b="0" i="0">
                <a:latin typeface="Times New Roman" panose="02020603050405020304" pitchFamily="18" charset="0"/>
              </a:defRPr>
            </a:lvl1pPr>
          </a:lstStyle>
          <a:p>
            <a:pPr>
              <a:defRPr/>
            </a:pPr>
            <a:fld id="{EA908229-39F2-46A6-A50E-D72C9D160CFC}" type="slidenum">
              <a:rPr lang="ko-KR" altLang="en-US"/>
              <a:pPr>
                <a:defRPr/>
              </a:pPr>
              <a:t>‹#›</a:t>
            </a:fld>
            <a:endParaRPr lang="en-US" altLang="ko-KR"/>
          </a:p>
        </p:txBody>
      </p:sp>
    </p:spTree>
    <p:extLst>
      <p:ext uri="{BB962C8B-B14F-4D97-AF65-F5344CB8AC3E}">
        <p14:creationId xmlns:p14="http://schemas.microsoft.com/office/powerpoint/2010/main" val="285949783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굴림" pitchFamily="50" charset="-127"/>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굴림" pitchFamily="50" charset="-127"/>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굴림" pitchFamily="50" charset="-127"/>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굴림" pitchFamily="50" charset="-127"/>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굴림" pitchFamily="50" charset="-127"/>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xfrm>
            <a:off x="3240088" y="511175"/>
            <a:ext cx="3398837" cy="2547938"/>
          </a:xfrm>
          <a:ln/>
        </p:spPr>
      </p:sp>
      <p:sp>
        <p:nvSpPr>
          <p:cNvPr id="4813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ea typeface="굴림" panose="020B0600000101010101" pitchFamily="50" charset="-127"/>
              </a:defRPr>
            </a:lvl1pPr>
            <a:lvl2pPr marL="742950" indent="-285750" defTabSz="931863">
              <a:spcBef>
                <a:spcPct val="30000"/>
              </a:spcBef>
              <a:defRPr sz="1200">
                <a:solidFill>
                  <a:schemeClr val="tx1"/>
                </a:solidFill>
                <a:latin typeface="Times New Roman" panose="02020603050405020304" pitchFamily="18" charset="0"/>
                <a:ea typeface="굴림" panose="020B0600000101010101" pitchFamily="50" charset="-127"/>
              </a:defRPr>
            </a:lvl2pPr>
            <a:lvl3pPr marL="1143000" indent="-228600" defTabSz="931863">
              <a:spcBef>
                <a:spcPct val="30000"/>
              </a:spcBef>
              <a:defRPr sz="1200">
                <a:solidFill>
                  <a:schemeClr val="tx1"/>
                </a:solidFill>
                <a:latin typeface="Times New Roman" panose="02020603050405020304" pitchFamily="18" charset="0"/>
                <a:ea typeface="굴림" panose="020B0600000101010101" pitchFamily="50" charset="-127"/>
              </a:defRPr>
            </a:lvl3pPr>
            <a:lvl4pPr marL="1600200" indent="-228600" defTabSz="931863">
              <a:spcBef>
                <a:spcPct val="30000"/>
              </a:spcBef>
              <a:defRPr sz="1200">
                <a:solidFill>
                  <a:schemeClr val="tx1"/>
                </a:solidFill>
                <a:latin typeface="Times New Roman" panose="02020603050405020304" pitchFamily="18" charset="0"/>
                <a:ea typeface="굴림" panose="020B0600000101010101" pitchFamily="50" charset="-127"/>
              </a:defRPr>
            </a:lvl4pPr>
            <a:lvl5pPr marL="2057400" indent="-228600" defTabSz="931863">
              <a:spcBef>
                <a:spcPct val="30000"/>
              </a:spcBef>
              <a:defRPr sz="1200">
                <a:solidFill>
                  <a:schemeClr val="tx1"/>
                </a:solidFill>
                <a:latin typeface="Times New Roman" panose="02020603050405020304" pitchFamily="18" charset="0"/>
                <a:ea typeface="굴림" panose="020B0600000101010101" pitchFamily="50" charset="-127"/>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ea typeface="굴림" panose="020B0600000101010101" pitchFamily="50" charset="-127"/>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ea typeface="굴림" panose="020B0600000101010101" pitchFamily="50" charset="-127"/>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ea typeface="굴림" panose="020B0600000101010101" pitchFamily="50" charset="-127"/>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ea typeface="굴림" panose="020B0600000101010101" pitchFamily="50" charset="-127"/>
              </a:defRPr>
            </a:lvl9pPr>
          </a:lstStyle>
          <a:p>
            <a:pPr>
              <a:spcBef>
                <a:spcPct val="0"/>
              </a:spcBef>
            </a:pPr>
            <a:fld id="{BFF49B1E-86BB-49A3-88A7-2E8B79400373}" type="slidenum">
              <a:rPr lang="ko-KR" altLang="en-US" smtClean="0"/>
              <a:pPr>
                <a:spcBef>
                  <a:spcPct val="0"/>
                </a:spcBef>
              </a:pPr>
              <a:t>1</a:t>
            </a:fld>
            <a:endParaRPr lang="en-US" altLang="ko-KR" smtClean="0"/>
          </a:p>
        </p:txBody>
      </p:sp>
      <p:sp>
        <p:nvSpPr>
          <p:cNvPr id="48132" name="Rectangle 6"/>
          <p:cNvSpPr txBox="1">
            <a:spLocks noChangeArrowheads="1"/>
          </p:cNvSpPr>
          <p:nvPr/>
        </p:nvSpPr>
        <p:spPr bwMode="auto">
          <a:xfrm>
            <a:off x="25368" y="6416164"/>
            <a:ext cx="5200007" cy="374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6459" tIns="53230" rIns="106459" bIns="53230" anchor="b"/>
          <a:lstStyle>
            <a:lvl1pPr defTabSz="923925">
              <a:spcBef>
                <a:spcPct val="30000"/>
              </a:spcBef>
              <a:defRPr sz="1200">
                <a:solidFill>
                  <a:schemeClr val="tx1"/>
                </a:solidFill>
                <a:latin typeface="Times New Roman" panose="02020603050405020304" pitchFamily="18" charset="0"/>
                <a:ea typeface="굴림" panose="020B0600000101010101" pitchFamily="50" charset="-127"/>
              </a:defRPr>
            </a:lvl1pPr>
            <a:lvl2pPr marL="742950" indent="-285750" defTabSz="923925">
              <a:spcBef>
                <a:spcPct val="30000"/>
              </a:spcBef>
              <a:defRPr sz="1200">
                <a:solidFill>
                  <a:schemeClr val="tx1"/>
                </a:solidFill>
                <a:latin typeface="Times New Roman" panose="02020603050405020304" pitchFamily="18" charset="0"/>
                <a:ea typeface="굴림" panose="020B0600000101010101" pitchFamily="50" charset="-127"/>
              </a:defRPr>
            </a:lvl2pPr>
            <a:lvl3pPr marL="1143000" indent="-228600" defTabSz="923925">
              <a:spcBef>
                <a:spcPct val="30000"/>
              </a:spcBef>
              <a:defRPr sz="1200">
                <a:solidFill>
                  <a:schemeClr val="tx1"/>
                </a:solidFill>
                <a:latin typeface="Times New Roman" panose="02020603050405020304" pitchFamily="18" charset="0"/>
                <a:ea typeface="굴림" panose="020B0600000101010101" pitchFamily="50" charset="-127"/>
              </a:defRPr>
            </a:lvl3pPr>
            <a:lvl4pPr marL="1600200" indent="-228600" defTabSz="923925">
              <a:spcBef>
                <a:spcPct val="30000"/>
              </a:spcBef>
              <a:defRPr sz="1200">
                <a:solidFill>
                  <a:schemeClr val="tx1"/>
                </a:solidFill>
                <a:latin typeface="Times New Roman" panose="02020603050405020304" pitchFamily="18" charset="0"/>
                <a:ea typeface="굴림" panose="020B0600000101010101" pitchFamily="50" charset="-127"/>
              </a:defRPr>
            </a:lvl4pPr>
            <a:lvl5pPr marL="2057400" indent="-228600" defTabSz="923925">
              <a:spcBef>
                <a:spcPct val="30000"/>
              </a:spcBef>
              <a:defRPr sz="1200">
                <a:solidFill>
                  <a:schemeClr val="tx1"/>
                </a:solidFill>
                <a:latin typeface="Times New Roman" panose="02020603050405020304" pitchFamily="18" charset="0"/>
                <a:ea typeface="굴림" panose="020B0600000101010101" pitchFamily="50" charset="-127"/>
              </a:defRPr>
            </a:lvl5pPr>
            <a:lvl6pPr marL="2514600" indent="-228600" defTabSz="923925" eaLnBrk="0" fontAlgn="base" hangingPunct="0">
              <a:spcBef>
                <a:spcPct val="30000"/>
              </a:spcBef>
              <a:spcAft>
                <a:spcPct val="0"/>
              </a:spcAft>
              <a:defRPr sz="1200">
                <a:solidFill>
                  <a:schemeClr val="tx1"/>
                </a:solidFill>
                <a:latin typeface="Times New Roman" panose="02020603050405020304" pitchFamily="18" charset="0"/>
                <a:ea typeface="굴림" panose="020B0600000101010101" pitchFamily="50" charset="-127"/>
              </a:defRPr>
            </a:lvl6pPr>
            <a:lvl7pPr marL="2971800" indent="-228600" defTabSz="923925" eaLnBrk="0" fontAlgn="base" hangingPunct="0">
              <a:spcBef>
                <a:spcPct val="30000"/>
              </a:spcBef>
              <a:spcAft>
                <a:spcPct val="0"/>
              </a:spcAft>
              <a:defRPr sz="1200">
                <a:solidFill>
                  <a:schemeClr val="tx1"/>
                </a:solidFill>
                <a:latin typeface="Times New Roman" panose="02020603050405020304" pitchFamily="18" charset="0"/>
                <a:ea typeface="굴림" panose="020B0600000101010101" pitchFamily="50" charset="-127"/>
              </a:defRPr>
            </a:lvl7pPr>
            <a:lvl8pPr marL="3429000" indent="-228600" defTabSz="923925" eaLnBrk="0" fontAlgn="base" hangingPunct="0">
              <a:spcBef>
                <a:spcPct val="30000"/>
              </a:spcBef>
              <a:spcAft>
                <a:spcPct val="0"/>
              </a:spcAft>
              <a:defRPr sz="1200">
                <a:solidFill>
                  <a:schemeClr val="tx1"/>
                </a:solidFill>
                <a:latin typeface="Times New Roman" panose="02020603050405020304" pitchFamily="18" charset="0"/>
                <a:ea typeface="굴림" panose="020B0600000101010101" pitchFamily="50" charset="-127"/>
              </a:defRPr>
            </a:lvl8pPr>
            <a:lvl9pPr marL="3886200" indent="-228600" defTabSz="923925" eaLnBrk="0" fontAlgn="base" hangingPunct="0">
              <a:spcBef>
                <a:spcPct val="30000"/>
              </a:spcBef>
              <a:spcAft>
                <a:spcPct val="0"/>
              </a:spcAft>
              <a:defRPr sz="1200">
                <a:solidFill>
                  <a:schemeClr val="tx1"/>
                </a:solidFill>
                <a:latin typeface="Times New Roman" panose="02020603050405020304" pitchFamily="18" charset="0"/>
                <a:ea typeface="굴림" panose="020B0600000101010101" pitchFamily="50" charset="-127"/>
              </a:defRPr>
            </a:lvl9pPr>
          </a:lstStyle>
          <a:p>
            <a:pPr algn="just" eaLnBrk="1" hangingPunct="1">
              <a:spcBef>
                <a:spcPct val="0"/>
              </a:spcBef>
            </a:pPr>
            <a:r>
              <a:rPr lang="en-US" altLang="ko-KR" sz="1000" b="0" i="0">
                <a:latin typeface="맑은 고딕" panose="020B0503020000020004" pitchFamily="50" charset="-127"/>
                <a:ea typeface="맑은 고딕" panose="020B0503020000020004" pitchFamily="50" charset="-127"/>
              </a:rPr>
              <a:t>Module 0. Introduction</a:t>
            </a:r>
          </a:p>
        </p:txBody>
      </p:sp>
      <p:graphicFrame>
        <p:nvGraphicFramePr>
          <p:cNvPr id="6" name="표 5"/>
          <p:cNvGraphicFramePr>
            <a:graphicFrameLocks noGrp="1"/>
          </p:cNvGraphicFramePr>
          <p:nvPr/>
        </p:nvGraphicFramePr>
        <p:xfrm>
          <a:off x="601866" y="3634702"/>
          <a:ext cx="8767375" cy="2797764"/>
        </p:xfrm>
        <a:graphic>
          <a:graphicData uri="http://schemas.openxmlformats.org/drawingml/2006/table">
            <a:tbl>
              <a:tblPr/>
              <a:tblGrid>
                <a:gridCol w="8767375">
                  <a:extLst>
                    <a:ext uri="{9D8B030D-6E8A-4147-A177-3AD203B41FA5}">
                      <a16:colId xmlns:a16="http://schemas.microsoft.com/office/drawing/2014/main" val="20000"/>
                    </a:ext>
                  </a:extLst>
                </a:gridCol>
              </a:tblGrid>
              <a:tr h="310863">
                <a:tc>
                  <a:txBody>
                    <a:bodyPr/>
                    <a:lstStyle>
                      <a:lvl1pPr eaLnBrk="0" hangingPunct="0">
                        <a:defRPr b="1" i="1">
                          <a:solidFill>
                            <a:schemeClr val="tx1"/>
                          </a:solidFill>
                          <a:latin typeface="HYSymbolE"/>
                          <a:ea typeface="굴림" panose="020B0600000101010101" pitchFamily="50" charset="-127"/>
                        </a:defRPr>
                      </a:lvl1pPr>
                      <a:lvl2pPr marL="742950" indent="-285750" eaLnBrk="0" hangingPunct="0">
                        <a:defRPr b="1" i="1">
                          <a:solidFill>
                            <a:schemeClr val="tx1"/>
                          </a:solidFill>
                          <a:latin typeface="HYSymbolE"/>
                          <a:ea typeface="굴림" panose="020B0600000101010101" pitchFamily="50" charset="-127"/>
                        </a:defRPr>
                      </a:lvl2pPr>
                      <a:lvl3pPr marL="1143000" indent="-228600" eaLnBrk="0" hangingPunct="0">
                        <a:defRPr b="1" i="1">
                          <a:solidFill>
                            <a:schemeClr val="tx1"/>
                          </a:solidFill>
                          <a:latin typeface="HYSymbolE"/>
                          <a:ea typeface="굴림" panose="020B0600000101010101" pitchFamily="50" charset="-127"/>
                        </a:defRPr>
                      </a:lvl3pPr>
                      <a:lvl4pPr marL="1600200" indent="-228600" eaLnBrk="0" hangingPunct="0">
                        <a:defRPr b="1" i="1">
                          <a:solidFill>
                            <a:schemeClr val="tx1"/>
                          </a:solidFill>
                          <a:latin typeface="HYSymbolE"/>
                          <a:ea typeface="굴림" panose="020B0600000101010101" pitchFamily="50" charset="-127"/>
                        </a:defRPr>
                      </a:lvl4pPr>
                      <a:lvl5pPr marL="2057400" indent="-228600" eaLnBrk="0" hangingPunct="0">
                        <a:defRPr b="1" i="1">
                          <a:solidFill>
                            <a:schemeClr val="tx1"/>
                          </a:solidFill>
                          <a:latin typeface="HYSymbolE"/>
                          <a:ea typeface="굴림" panose="020B0600000101010101" pitchFamily="50" charset="-127"/>
                        </a:defRPr>
                      </a:lvl5pPr>
                      <a:lvl6pPr marL="2514600" indent="-228600" eaLnBrk="0" fontAlgn="base" hangingPunct="0">
                        <a:spcBef>
                          <a:spcPct val="0"/>
                        </a:spcBef>
                        <a:spcAft>
                          <a:spcPct val="0"/>
                        </a:spcAft>
                        <a:defRPr b="1" i="1">
                          <a:solidFill>
                            <a:schemeClr val="tx1"/>
                          </a:solidFill>
                          <a:latin typeface="HYSymbolE"/>
                          <a:ea typeface="굴림" panose="020B0600000101010101" pitchFamily="50" charset="-127"/>
                        </a:defRPr>
                      </a:lvl6pPr>
                      <a:lvl7pPr marL="2971800" indent="-228600" eaLnBrk="0" fontAlgn="base" hangingPunct="0">
                        <a:spcBef>
                          <a:spcPct val="0"/>
                        </a:spcBef>
                        <a:spcAft>
                          <a:spcPct val="0"/>
                        </a:spcAft>
                        <a:defRPr b="1" i="1">
                          <a:solidFill>
                            <a:schemeClr val="tx1"/>
                          </a:solidFill>
                          <a:latin typeface="HYSymbolE"/>
                          <a:ea typeface="굴림" panose="020B0600000101010101" pitchFamily="50" charset="-127"/>
                        </a:defRPr>
                      </a:lvl7pPr>
                      <a:lvl8pPr marL="3429000" indent="-228600" eaLnBrk="0" fontAlgn="base" hangingPunct="0">
                        <a:spcBef>
                          <a:spcPct val="0"/>
                        </a:spcBef>
                        <a:spcAft>
                          <a:spcPct val="0"/>
                        </a:spcAft>
                        <a:defRPr b="1" i="1">
                          <a:solidFill>
                            <a:schemeClr val="tx1"/>
                          </a:solidFill>
                          <a:latin typeface="HYSymbolE"/>
                          <a:ea typeface="굴림" panose="020B0600000101010101" pitchFamily="50" charset="-127"/>
                        </a:defRPr>
                      </a:lvl8pPr>
                      <a:lvl9pPr marL="3886200" indent="-228600" eaLnBrk="0" fontAlgn="base" hangingPunct="0">
                        <a:spcBef>
                          <a:spcPct val="0"/>
                        </a:spcBef>
                        <a:spcAft>
                          <a:spcPct val="0"/>
                        </a:spcAft>
                        <a:defRPr b="1" i="1">
                          <a:solidFill>
                            <a:schemeClr val="tx1"/>
                          </a:solidFill>
                          <a:latin typeface="HYSymbolE"/>
                          <a:ea typeface="굴림" panose="020B0600000101010101" pitchFamily="50" charset="-127"/>
                        </a:defRPr>
                      </a:lvl9pPr>
                    </a:lstStyle>
                    <a:p>
                      <a:pPr marL="0" marR="0" lvl="0" indent="0" algn="l" defTabSz="914400" rtl="0" eaLnBrk="1" fontAlgn="base" latinLnBrk="1" hangingPunct="1">
                        <a:lnSpc>
                          <a:spcPct val="100000"/>
                        </a:lnSpc>
                        <a:spcBef>
                          <a:spcPct val="0"/>
                        </a:spcBef>
                        <a:spcAft>
                          <a:spcPct val="0"/>
                        </a:spcAft>
                        <a:buClrTx/>
                        <a:buSzTx/>
                        <a:buFontTx/>
                        <a:buNone/>
                        <a:tabLst/>
                      </a:pPr>
                      <a:endParaRPr kumimoji="0" lang="ko-KR" altLang="en-US" sz="1400" b="1" i="1" u="none" strike="noStrike" cap="none" normalizeH="0" baseline="0" smtClean="0">
                        <a:ln>
                          <a:noFill/>
                        </a:ln>
                        <a:solidFill>
                          <a:srgbClr val="FFFFFF"/>
                        </a:solidFill>
                        <a:effectLst/>
                        <a:latin typeface="맑은 고딕" panose="020B0503020000020004" pitchFamily="50" charset="-127"/>
                        <a:ea typeface="맑은 고딕" panose="020B0503020000020004" pitchFamily="50" charset="-127"/>
                      </a:endParaRPr>
                    </a:p>
                  </a:txBody>
                  <a:tcPr marL="151674" marR="151674" marT="33630" marB="33630" horzOverflow="overflow">
                    <a:lnL>
                      <a:noFill/>
                    </a:lnL>
                    <a:lnR>
                      <a:noFill/>
                    </a:lnR>
                    <a:lnT>
                      <a:noFill/>
                    </a:lnT>
                    <a:lnB w="12700" cap="flat" cmpd="sng" algn="ctr">
                      <a:solidFill>
                        <a:schemeClr val="tx1"/>
                      </a:solidFill>
                      <a:prstDash val="sysDash"/>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10863">
                <a:tc>
                  <a:txBody>
                    <a:bodyPr/>
                    <a:lstStyle>
                      <a:lvl1pPr eaLnBrk="0" hangingPunct="0">
                        <a:defRPr b="1" i="1">
                          <a:solidFill>
                            <a:schemeClr val="tx1"/>
                          </a:solidFill>
                          <a:latin typeface="HYSymbolE"/>
                          <a:ea typeface="굴림" panose="020B0600000101010101" pitchFamily="50" charset="-127"/>
                        </a:defRPr>
                      </a:lvl1pPr>
                      <a:lvl2pPr marL="742950" indent="-285750" eaLnBrk="0" hangingPunct="0">
                        <a:defRPr b="1" i="1">
                          <a:solidFill>
                            <a:schemeClr val="tx1"/>
                          </a:solidFill>
                          <a:latin typeface="HYSymbolE"/>
                          <a:ea typeface="굴림" panose="020B0600000101010101" pitchFamily="50" charset="-127"/>
                        </a:defRPr>
                      </a:lvl2pPr>
                      <a:lvl3pPr marL="1143000" indent="-228600" eaLnBrk="0" hangingPunct="0">
                        <a:defRPr b="1" i="1">
                          <a:solidFill>
                            <a:schemeClr val="tx1"/>
                          </a:solidFill>
                          <a:latin typeface="HYSymbolE"/>
                          <a:ea typeface="굴림" panose="020B0600000101010101" pitchFamily="50" charset="-127"/>
                        </a:defRPr>
                      </a:lvl3pPr>
                      <a:lvl4pPr marL="1600200" indent="-228600" eaLnBrk="0" hangingPunct="0">
                        <a:defRPr b="1" i="1">
                          <a:solidFill>
                            <a:schemeClr val="tx1"/>
                          </a:solidFill>
                          <a:latin typeface="HYSymbolE"/>
                          <a:ea typeface="굴림" panose="020B0600000101010101" pitchFamily="50" charset="-127"/>
                        </a:defRPr>
                      </a:lvl4pPr>
                      <a:lvl5pPr marL="2057400" indent="-228600" eaLnBrk="0" hangingPunct="0">
                        <a:defRPr b="1" i="1">
                          <a:solidFill>
                            <a:schemeClr val="tx1"/>
                          </a:solidFill>
                          <a:latin typeface="HYSymbolE"/>
                          <a:ea typeface="굴림" panose="020B0600000101010101" pitchFamily="50" charset="-127"/>
                        </a:defRPr>
                      </a:lvl5pPr>
                      <a:lvl6pPr marL="2514600" indent="-228600" eaLnBrk="0" fontAlgn="base" hangingPunct="0">
                        <a:spcBef>
                          <a:spcPct val="0"/>
                        </a:spcBef>
                        <a:spcAft>
                          <a:spcPct val="0"/>
                        </a:spcAft>
                        <a:defRPr b="1" i="1">
                          <a:solidFill>
                            <a:schemeClr val="tx1"/>
                          </a:solidFill>
                          <a:latin typeface="HYSymbolE"/>
                          <a:ea typeface="굴림" panose="020B0600000101010101" pitchFamily="50" charset="-127"/>
                        </a:defRPr>
                      </a:lvl6pPr>
                      <a:lvl7pPr marL="2971800" indent="-228600" eaLnBrk="0" fontAlgn="base" hangingPunct="0">
                        <a:spcBef>
                          <a:spcPct val="0"/>
                        </a:spcBef>
                        <a:spcAft>
                          <a:spcPct val="0"/>
                        </a:spcAft>
                        <a:defRPr b="1" i="1">
                          <a:solidFill>
                            <a:schemeClr val="tx1"/>
                          </a:solidFill>
                          <a:latin typeface="HYSymbolE"/>
                          <a:ea typeface="굴림" panose="020B0600000101010101" pitchFamily="50" charset="-127"/>
                        </a:defRPr>
                      </a:lvl7pPr>
                      <a:lvl8pPr marL="3429000" indent="-228600" eaLnBrk="0" fontAlgn="base" hangingPunct="0">
                        <a:spcBef>
                          <a:spcPct val="0"/>
                        </a:spcBef>
                        <a:spcAft>
                          <a:spcPct val="0"/>
                        </a:spcAft>
                        <a:defRPr b="1" i="1">
                          <a:solidFill>
                            <a:schemeClr val="tx1"/>
                          </a:solidFill>
                          <a:latin typeface="HYSymbolE"/>
                          <a:ea typeface="굴림" panose="020B0600000101010101" pitchFamily="50" charset="-127"/>
                        </a:defRPr>
                      </a:lvl8pPr>
                      <a:lvl9pPr marL="3886200" indent="-228600" eaLnBrk="0" fontAlgn="base" hangingPunct="0">
                        <a:spcBef>
                          <a:spcPct val="0"/>
                        </a:spcBef>
                        <a:spcAft>
                          <a:spcPct val="0"/>
                        </a:spcAft>
                        <a:defRPr b="1" i="1">
                          <a:solidFill>
                            <a:schemeClr val="tx1"/>
                          </a:solidFill>
                          <a:latin typeface="HYSymbolE"/>
                          <a:ea typeface="굴림" panose="020B0600000101010101" pitchFamily="50" charset="-127"/>
                        </a:defRPr>
                      </a:lvl9pPr>
                    </a:lstStyle>
                    <a:p>
                      <a:pPr marL="0" marR="0" lvl="0" indent="0" algn="l" defTabSz="914400" rtl="0" eaLnBrk="1" fontAlgn="base" latinLnBrk="1" hangingPunct="1">
                        <a:lnSpc>
                          <a:spcPct val="100000"/>
                        </a:lnSpc>
                        <a:spcBef>
                          <a:spcPct val="0"/>
                        </a:spcBef>
                        <a:spcAft>
                          <a:spcPct val="0"/>
                        </a:spcAft>
                        <a:buClrTx/>
                        <a:buSzTx/>
                        <a:buFontTx/>
                        <a:buNone/>
                        <a:tabLst/>
                      </a:pPr>
                      <a:endParaRPr kumimoji="0" lang="ko-KR" altLang="en-US" sz="1400" b="1" i="1" u="none" strike="noStrike" cap="none" normalizeH="0" baseline="0" smtClean="0">
                        <a:ln>
                          <a:noFill/>
                        </a:ln>
                        <a:solidFill>
                          <a:srgbClr val="000000"/>
                        </a:solidFill>
                        <a:effectLst/>
                        <a:latin typeface="맑은 고딕" panose="020B0503020000020004" pitchFamily="50" charset="-127"/>
                        <a:ea typeface="맑은 고딕" panose="020B0503020000020004" pitchFamily="50" charset="-127"/>
                      </a:endParaRPr>
                    </a:p>
                  </a:txBody>
                  <a:tcPr marL="151674" marR="151674" marT="33630" marB="33630" horzOverflow="overflow">
                    <a:lnL>
                      <a:noFill/>
                    </a:lnL>
                    <a:lnR>
                      <a:noFill/>
                    </a:lnR>
                    <a:lnT w="12700" cap="flat" cmpd="sng" algn="ctr">
                      <a:solidFill>
                        <a:schemeClr val="tx1"/>
                      </a:solidFill>
                      <a:prstDash val="sysDash"/>
                      <a:round/>
                      <a:headEnd type="none" w="med" len="med"/>
                      <a:tailEnd type="none" w="med" len="med"/>
                    </a:lnT>
                    <a:lnB w="12700" cap="flat" cmpd="sng" algn="ctr">
                      <a:solidFill>
                        <a:schemeClr val="tx1"/>
                      </a:solidFill>
                      <a:prstDash val="sysDash"/>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10863">
                <a:tc>
                  <a:txBody>
                    <a:bodyPr/>
                    <a:lstStyle>
                      <a:lvl1pPr eaLnBrk="0" hangingPunct="0">
                        <a:defRPr b="1" i="1">
                          <a:solidFill>
                            <a:schemeClr val="tx1"/>
                          </a:solidFill>
                          <a:latin typeface="HYSymbolE"/>
                          <a:ea typeface="굴림" panose="020B0600000101010101" pitchFamily="50" charset="-127"/>
                        </a:defRPr>
                      </a:lvl1pPr>
                      <a:lvl2pPr marL="742950" indent="-285750" eaLnBrk="0" hangingPunct="0">
                        <a:defRPr b="1" i="1">
                          <a:solidFill>
                            <a:schemeClr val="tx1"/>
                          </a:solidFill>
                          <a:latin typeface="HYSymbolE"/>
                          <a:ea typeface="굴림" panose="020B0600000101010101" pitchFamily="50" charset="-127"/>
                        </a:defRPr>
                      </a:lvl2pPr>
                      <a:lvl3pPr marL="1143000" indent="-228600" eaLnBrk="0" hangingPunct="0">
                        <a:defRPr b="1" i="1">
                          <a:solidFill>
                            <a:schemeClr val="tx1"/>
                          </a:solidFill>
                          <a:latin typeface="HYSymbolE"/>
                          <a:ea typeface="굴림" panose="020B0600000101010101" pitchFamily="50" charset="-127"/>
                        </a:defRPr>
                      </a:lvl3pPr>
                      <a:lvl4pPr marL="1600200" indent="-228600" eaLnBrk="0" hangingPunct="0">
                        <a:defRPr b="1" i="1">
                          <a:solidFill>
                            <a:schemeClr val="tx1"/>
                          </a:solidFill>
                          <a:latin typeface="HYSymbolE"/>
                          <a:ea typeface="굴림" panose="020B0600000101010101" pitchFamily="50" charset="-127"/>
                        </a:defRPr>
                      </a:lvl4pPr>
                      <a:lvl5pPr marL="2057400" indent="-228600" eaLnBrk="0" hangingPunct="0">
                        <a:defRPr b="1" i="1">
                          <a:solidFill>
                            <a:schemeClr val="tx1"/>
                          </a:solidFill>
                          <a:latin typeface="HYSymbolE"/>
                          <a:ea typeface="굴림" panose="020B0600000101010101" pitchFamily="50" charset="-127"/>
                        </a:defRPr>
                      </a:lvl5pPr>
                      <a:lvl6pPr marL="2514600" indent="-228600" eaLnBrk="0" fontAlgn="base" hangingPunct="0">
                        <a:spcBef>
                          <a:spcPct val="0"/>
                        </a:spcBef>
                        <a:spcAft>
                          <a:spcPct val="0"/>
                        </a:spcAft>
                        <a:defRPr b="1" i="1">
                          <a:solidFill>
                            <a:schemeClr val="tx1"/>
                          </a:solidFill>
                          <a:latin typeface="HYSymbolE"/>
                          <a:ea typeface="굴림" panose="020B0600000101010101" pitchFamily="50" charset="-127"/>
                        </a:defRPr>
                      </a:lvl6pPr>
                      <a:lvl7pPr marL="2971800" indent="-228600" eaLnBrk="0" fontAlgn="base" hangingPunct="0">
                        <a:spcBef>
                          <a:spcPct val="0"/>
                        </a:spcBef>
                        <a:spcAft>
                          <a:spcPct val="0"/>
                        </a:spcAft>
                        <a:defRPr b="1" i="1">
                          <a:solidFill>
                            <a:schemeClr val="tx1"/>
                          </a:solidFill>
                          <a:latin typeface="HYSymbolE"/>
                          <a:ea typeface="굴림" panose="020B0600000101010101" pitchFamily="50" charset="-127"/>
                        </a:defRPr>
                      </a:lvl7pPr>
                      <a:lvl8pPr marL="3429000" indent="-228600" eaLnBrk="0" fontAlgn="base" hangingPunct="0">
                        <a:spcBef>
                          <a:spcPct val="0"/>
                        </a:spcBef>
                        <a:spcAft>
                          <a:spcPct val="0"/>
                        </a:spcAft>
                        <a:defRPr b="1" i="1">
                          <a:solidFill>
                            <a:schemeClr val="tx1"/>
                          </a:solidFill>
                          <a:latin typeface="HYSymbolE"/>
                          <a:ea typeface="굴림" panose="020B0600000101010101" pitchFamily="50" charset="-127"/>
                        </a:defRPr>
                      </a:lvl8pPr>
                      <a:lvl9pPr marL="3886200" indent="-228600" eaLnBrk="0" fontAlgn="base" hangingPunct="0">
                        <a:spcBef>
                          <a:spcPct val="0"/>
                        </a:spcBef>
                        <a:spcAft>
                          <a:spcPct val="0"/>
                        </a:spcAft>
                        <a:defRPr b="1" i="1">
                          <a:solidFill>
                            <a:schemeClr val="tx1"/>
                          </a:solidFill>
                          <a:latin typeface="HYSymbolE"/>
                          <a:ea typeface="굴림" panose="020B0600000101010101" pitchFamily="50" charset="-127"/>
                        </a:defRPr>
                      </a:lvl9pPr>
                    </a:lstStyle>
                    <a:p>
                      <a:pPr marL="0" marR="0" lvl="0" indent="0" algn="l" defTabSz="914400" rtl="0" eaLnBrk="1" fontAlgn="base" latinLnBrk="1" hangingPunct="1">
                        <a:lnSpc>
                          <a:spcPct val="100000"/>
                        </a:lnSpc>
                        <a:spcBef>
                          <a:spcPct val="0"/>
                        </a:spcBef>
                        <a:spcAft>
                          <a:spcPct val="0"/>
                        </a:spcAft>
                        <a:buClrTx/>
                        <a:buSzTx/>
                        <a:buFontTx/>
                        <a:buNone/>
                        <a:tabLst/>
                      </a:pPr>
                      <a:endParaRPr kumimoji="0" lang="ko-KR" altLang="en-US" sz="1400" b="1" i="1" u="none" strike="noStrike" cap="none" normalizeH="0" baseline="0" smtClean="0">
                        <a:ln>
                          <a:noFill/>
                        </a:ln>
                        <a:solidFill>
                          <a:srgbClr val="000000"/>
                        </a:solidFill>
                        <a:effectLst/>
                        <a:latin typeface="맑은 고딕" panose="020B0503020000020004" pitchFamily="50" charset="-127"/>
                        <a:ea typeface="맑은 고딕" panose="020B0503020000020004" pitchFamily="50" charset="-127"/>
                      </a:endParaRPr>
                    </a:p>
                  </a:txBody>
                  <a:tcPr marL="151674" marR="151674" marT="33630" marB="33630" horzOverflow="overflow">
                    <a:lnL>
                      <a:noFill/>
                    </a:lnL>
                    <a:lnR>
                      <a:noFill/>
                    </a:lnR>
                    <a:lnT w="12700" cap="flat" cmpd="sng" algn="ctr">
                      <a:solidFill>
                        <a:schemeClr val="tx1"/>
                      </a:solidFill>
                      <a:prstDash val="sysDash"/>
                      <a:round/>
                      <a:headEnd type="none" w="med" len="med"/>
                      <a:tailEnd type="none" w="med" len="med"/>
                    </a:lnT>
                    <a:lnB w="12700" cap="flat" cmpd="sng" algn="ctr">
                      <a:solidFill>
                        <a:schemeClr val="tx1"/>
                      </a:solidFill>
                      <a:prstDash val="sysDash"/>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10863">
                <a:tc>
                  <a:txBody>
                    <a:bodyPr/>
                    <a:lstStyle>
                      <a:lvl1pPr eaLnBrk="0" hangingPunct="0">
                        <a:defRPr b="1" i="1">
                          <a:solidFill>
                            <a:schemeClr val="tx1"/>
                          </a:solidFill>
                          <a:latin typeface="HYSymbolE"/>
                          <a:ea typeface="굴림" panose="020B0600000101010101" pitchFamily="50" charset="-127"/>
                        </a:defRPr>
                      </a:lvl1pPr>
                      <a:lvl2pPr marL="742950" indent="-285750" eaLnBrk="0" hangingPunct="0">
                        <a:defRPr b="1" i="1">
                          <a:solidFill>
                            <a:schemeClr val="tx1"/>
                          </a:solidFill>
                          <a:latin typeface="HYSymbolE"/>
                          <a:ea typeface="굴림" panose="020B0600000101010101" pitchFamily="50" charset="-127"/>
                        </a:defRPr>
                      </a:lvl2pPr>
                      <a:lvl3pPr marL="1143000" indent="-228600" eaLnBrk="0" hangingPunct="0">
                        <a:defRPr b="1" i="1">
                          <a:solidFill>
                            <a:schemeClr val="tx1"/>
                          </a:solidFill>
                          <a:latin typeface="HYSymbolE"/>
                          <a:ea typeface="굴림" panose="020B0600000101010101" pitchFamily="50" charset="-127"/>
                        </a:defRPr>
                      </a:lvl3pPr>
                      <a:lvl4pPr marL="1600200" indent="-228600" eaLnBrk="0" hangingPunct="0">
                        <a:defRPr b="1" i="1">
                          <a:solidFill>
                            <a:schemeClr val="tx1"/>
                          </a:solidFill>
                          <a:latin typeface="HYSymbolE"/>
                          <a:ea typeface="굴림" panose="020B0600000101010101" pitchFamily="50" charset="-127"/>
                        </a:defRPr>
                      </a:lvl4pPr>
                      <a:lvl5pPr marL="2057400" indent="-228600" eaLnBrk="0" hangingPunct="0">
                        <a:defRPr b="1" i="1">
                          <a:solidFill>
                            <a:schemeClr val="tx1"/>
                          </a:solidFill>
                          <a:latin typeface="HYSymbolE"/>
                          <a:ea typeface="굴림" panose="020B0600000101010101" pitchFamily="50" charset="-127"/>
                        </a:defRPr>
                      </a:lvl5pPr>
                      <a:lvl6pPr marL="2514600" indent="-228600" eaLnBrk="0" fontAlgn="base" hangingPunct="0">
                        <a:spcBef>
                          <a:spcPct val="0"/>
                        </a:spcBef>
                        <a:spcAft>
                          <a:spcPct val="0"/>
                        </a:spcAft>
                        <a:defRPr b="1" i="1">
                          <a:solidFill>
                            <a:schemeClr val="tx1"/>
                          </a:solidFill>
                          <a:latin typeface="HYSymbolE"/>
                          <a:ea typeface="굴림" panose="020B0600000101010101" pitchFamily="50" charset="-127"/>
                        </a:defRPr>
                      </a:lvl6pPr>
                      <a:lvl7pPr marL="2971800" indent="-228600" eaLnBrk="0" fontAlgn="base" hangingPunct="0">
                        <a:spcBef>
                          <a:spcPct val="0"/>
                        </a:spcBef>
                        <a:spcAft>
                          <a:spcPct val="0"/>
                        </a:spcAft>
                        <a:defRPr b="1" i="1">
                          <a:solidFill>
                            <a:schemeClr val="tx1"/>
                          </a:solidFill>
                          <a:latin typeface="HYSymbolE"/>
                          <a:ea typeface="굴림" panose="020B0600000101010101" pitchFamily="50" charset="-127"/>
                        </a:defRPr>
                      </a:lvl7pPr>
                      <a:lvl8pPr marL="3429000" indent="-228600" eaLnBrk="0" fontAlgn="base" hangingPunct="0">
                        <a:spcBef>
                          <a:spcPct val="0"/>
                        </a:spcBef>
                        <a:spcAft>
                          <a:spcPct val="0"/>
                        </a:spcAft>
                        <a:defRPr b="1" i="1">
                          <a:solidFill>
                            <a:schemeClr val="tx1"/>
                          </a:solidFill>
                          <a:latin typeface="HYSymbolE"/>
                          <a:ea typeface="굴림" panose="020B0600000101010101" pitchFamily="50" charset="-127"/>
                        </a:defRPr>
                      </a:lvl8pPr>
                      <a:lvl9pPr marL="3886200" indent="-228600" eaLnBrk="0" fontAlgn="base" hangingPunct="0">
                        <a:spcBef>
                          <a:spcPct val="0"/>
                        </a:spcBef>
                        <a:spcAft>
                          <a:spcPct val="0"/>
                        </a:spcAft>
                        <a:defRPr b="1" i="1">
                          <a:solidFill>
                            <a:schemeClr val="tx1"/>
                          </a:solidFill>
                          <a:latin typeface="HYSymbolE"/>
                          <a:ea typeface="굴림" panose="020B0600000101010101" pitchFamily="50" charset="-127"/>
                        </a:defRPr>
                      </a:lvl9pPr>
                    </a:lstStyle>
                    <a:p>
                      <a:pPr marL="0" marR="0" lvl="0" indent="0" algn="l" defTabSz="914400" rtl="0" eaLnBrk="1" fontAlgn="base" latinLnBrk="1" hangingPunct="1">
                        <a:lnSpc>
                          <a:spcPct val="100000"/>
                        </a:lnSpc>
                        <a:spcBef>
                          <a:spcPct val="0"/>
                        </a:spcBef>
                        <a:spcAft>
                          <a:spcPct val="0"/>
                        </a:spcAft>
                        <a:buClrTx/>
                        <a:buSzTx/>
                        <a:buFontTx/>
                        <a:buNone/>
                        <a:tabLst/>
                      </a:pPr>
                      <a:endParaRPr kumimoji="0" lang="ko-KR" altLang="en-US" sz="1400" b="1" i="1" u="none" strike="noStrike" cap="none" normalizeH="0" baseline="0" smtClean="0">
                        <a:ln>
                          <a:noFill/>
                        </a:ln>
                        <a:solidFill>
                          <a:srgbClr val="000000"/>
                        </a:solidFill>
                        <a:effectLst/>
                        <a:latin typeface="맑은 고딕" panose="020B0503020000020004" pitchFamily="50" charset="-127"/>
                        <a:ea typeface="맑은 고딕" panose="020B0503020000020004" pitchFamily="50" charset="-127"/>
                      </a:endParaRPr>
                    </a:p>
                  </a:txBody>
                  <a:tcPr marL="151674" marR="151674" marT="33630" marB="33630" horzOverflow="overflow">
                    <a:lnL>
                      <a:noFill/>
                    </a:lnL>
                    <a:lnR>
                      <a:noFill/>
                    </a:lnR>
                    <a:lnT w="12700" cap="flat" cmpd="sng" algn="ctr">
                      <a:solidFill>
                        <a:schemeClr val="tx1"/>
                      </a:solidFill>
                      <a:prstDash val="sysDash"/>
                      <a:round/>
                      <a:headEnd type="none" w="med" len="med"/>
                      <a:tailEnd type="none" w="med" len="med"/>
                    </a:lnT>
                    <a:lnB w="12700" cap="flat" cmpd="sng" algn="ctr">
                      <a:solidFill>
                        <a:schemeClr val="tx1"/>
                      </a:solidFill>
                      <a:prstDash val="sysDash"/>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10863">
                <a:tc>
                  <a:txBody>
                    <a:bodyPr/>
                    <a:lstStyle>
                      <a:lvl1pPr eaLnBrk="0" hangingPunct="0">
                        <a:defRPr b="1" i="1">
                          <a:solidFill>
                            <a:schemeClr val="tx1"/>
                          </a:solidFill>
                          <a:latin typeface="HYSymbolE"/>
                          <a:ea typeface="굴림" panose="020B0600000101010101" pitchFamily="50" charset="-127"/>
                        </a:defRPr>
                      </a:lvl1pPr>
                      <a:lvl2pPr marL="742950" indent="-285750" eaLnBrk="0" hangingPunct="0">
                        <a:defRPr b="1" i="1">
                          <a:solidFill>
                            <a:schemeClr val="tx1"/>
                          </a:solidFill>
                          <a:latin typeface="HYSymbolE"/>
                          <a:ea typeface="굴림" panose="020B0600000101010101" pitchFamily="50" charset="-127"/>
                        </a:defRPr>
                      </a:lvl2pPr>
                      <a:lvl3pPr marL="1143000" indent="-228600" eaLnBrk="0" hangingPunct="0">
                        <a:defRPr b="1" i="1">
                          <a:solidFill>
                            <a:schemeClr val="tx1"/>
                          </a:solidFill>
                          <a:latin typeface="HYSymbolE"/>
                          <a:ea typeface="굴림" panose="020B0600000101010101" pitchFamily="50" charset="-127"/>
                        </a:defRPr>
                      </a:lvl3pPr>
                      <a:lvl4pPr marL="1600200" indent="-228600" eaLnBrk="0" hangingPunct="0">
                        <a:defRPr b="1" i="1">
                          <a:solidFill>
                            <a:schemeClr val="tx1"/>
                          </a:solidFill>
                          <a:latin typeface="HYSymbolE"/>
                          <a:ea typeface="굴림" panose="020B0600000101010101" pitchFamily="50" charset="-127"/>
                        </a:defRPr>
                      </a:lvl4pPr>
                      <a:lvl5pPr marL="2057400" indent="-228600" eaLnBrk="0" hangingPunct="0">
                        <a:defRPr b="1" i="1">
                          <a:solidFill>
                            <a:schemeClr val="tx1"/>
                          </a:solidFill>
                          <a:latin typeface="HYSymbolE"/>
                          <a:ea typeface="굴림" panose="020B0600000101010101" pitchFamily="50" charset="-127"/>
                        </a:defRPr>
                      </a:lvl5pPr>
                      <a:lvl6pPr marL="2514600" indent="-228600" eaLnBrk="0" fontAlgn="base" hangingPunct="0">
                        <a:spcBef>
                          <a:spcPct val="0"/>
                        </a:spcBef>
                        <a:spcAft>
                          <a:spcPct val="0"/>
                        </a:spcAft>
                        <a:defRPr b="1" i="1">
                          <a:solidFill>
                            <a:schemeClr val="tx1"/>
                          </a:solidFill>
                          <a:latin typeface="HYSymbolE"/>
                          <a:ea typeface="굴림" panose="020B0600000101010101" pitchFamily="50" charset="-127"/>
                        </a:defRPr>
                      </a:lvl6pPr>
                      <a:lvl7pPr marL="2971800" indent="-228600" eaLnBrk="0" fontAlgn="base" hangingPunct="0">
                        <a:spcBef>
                          <a:spcPct val="0"/>
                        </a:spcBef>
                        <a:spcAft>
                          <a:spcPct val="0"/>
                        </a:spcAft>
                        <a:defRPr b="1" i="1">
                          <a:solidFill>
                            <a:schemeClr val="tx1"/>
                          </a:solidFill>
                          <a:latin typeface="HYSymbolE"/>
                          <a:ea typeface="굴림" panose="020B0600000101010101" pitchFamily="50" charset="-127"/>
                        </a:defRPr>
                      </a:lvl7pPr>
                      <a:lvl8pPr marL="3429000" indent="-228600" eaLnBrk="0" fontAlgn="base" hangingPunct="0">
                        <a:spcBef>
                          <a:spcPct val="0"/>
                        </a:spcBef>
                        <a:spcAft>
                          <a:spcPct val="0"/>
                        </a:spcAft>
                        <a:defRPr b="1" i="1">
                          <a:solidFill>
                            <a:schemeClr val="tx1"/>
                          </a:solidFill>
                          <a:latin typeface="HYSymbolE"/>
                          <a:ea typeface="굴림" panose="020B0600000101010101" pitchFamily="50" charset="-127"/>
                        </a:defRPr>
                      </a:lvl8pPr>
                      <a:lvl9pPr marL="3886200" indent="-228600" eaLnBrk="0" fontAlgn="base" hangingPunct="0">
                        <a:spcBef>
                          <a:spcPct val="0"/>
                        </a:spcBef>
                        <a:spcAft>
                          <a:spcPct val="0"/>
                        </a:spcAft>
                        <a:defRPr b="1" i="1">
                          <a:solidFill>
                            <a:schemeClr val="tx1"/>
                          </a:solidFill>
                          <a:latin typeface="HYSymbolE"/>
                          <a:ea typeface="굴림" panose="020B0600000101010101" pitchFamily="50" charset="-127"/>
                        </a:defRPr>
                      </a:lvl9pPr>
                    </a:lstStyle>
                    <a:p>
                      <a:pPr marL="0" marR="0" lvl="0" indent="0" algn="l" defTabSz="914400" rtl="0" eaLnBrk="1" fontAlgn="base" latinLnBrk="1" hangingPunct="1">
                        <a:lnSpc>
                          <a:spcPct val="100000"/>
                        </a:lnSpc>
                        <a:spcBef>
                          <a:spcPct val="0"/>
                        </a:spcBef>
                        <a:spcAft>
                          <a:spcPct val="0"/>
                        </a:spcAft>
                        <a:buClrTx/>
                        <a:buSzTx/>
                        <a:buFontTx/>
                        <a:buNone/>
                        <a:tabLst/>
                      </a:pPr>
                      <a:endParaRPr kumimoji="0" lang="ko-KR" altLang="en-US" sz="1400" b="1" i="1" u="none" strike="noStrike" cap="none" normalizeH="0" baseline="0" smtClean="0">
                        <a:ln>
                          <a:noFill/>
                        </a:ln>
                        <a:solidFill>
                          <a:srgbClr val="000000"/>
                        </a:solidFill>
                        <a:effectLst/>
                        <a:latin typeface="맑은 고딕" panose="020B0503020000020004" pitchFamily="50" charset="-127"/>
                        <a:ea typeface="맑은 고딕" panose="020B0503020000020004" pitchFamily="50" charset="-127"/>
                      </a:endParaRPr>
                    </a:p>
                  </a:txBody>
                  <a:tcPr marL="151674" marR="151674" marT="33630" marB="33630" horzOverflow="overflow">
                    <a:lnL>
                      <a:noFill/>
                    </a:lnL>
                    <a:lnR>
                      <a:noFill/>
                    </a:lnR>
                    <a:lnT w="12700" cap="flat" cmpd="sng" algn="ctr">
                      <a:solidFill>
                        <a:schemeClr val="tx1"/>
                      </a:solidFill>
                      <a:prstDash val="sysDash"/>
                      <a:round/>
                      <a:headEnd type="none" w="med" len="med"/>
                      <a:tailEnd type="none" w="med" len="med"/>
                    </a:lnT>
                    <a:lnB w="12700" cap="flat" cmpd="sng" algn="ctr">
                      <a:solidFill>
                        <a:schemeClr val="tx1"/>
                      </a:solidFill>
                      <a:prstDash val="sysDash"/>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10863">
                <a:tc>
                  <a:txBody>
                    <a:bodyPr/>
                    <a:lstStyle>
                      <a:lvl1pPr eaLnBrk="0" hangingPunct="0">
                        <a:defRPr b="1" i="1">
                          <a:solidFill>
                            <a:schemeClr val="tx1"/>
                          </a:solidFill>
                          <a:latin typeface="HYSymbolE"/>
                          <a:ea typeface="굴림" panose="020B0600000101010101" pitchFamily="50" charset="-127"/>
                        </a:defRPr>
                      </a:lvl1pPr>
                      <a:lvl2pPr marL="742950" indent="-285750" eaLnBrk="0" hangingPunct="0">
                        <a:defRPr b="1" i="1">
                          <a:solidFill>
                            <a:schemeClr val="tx1"/>
                          </a:solidFill>
                          <a:latin typeface="HYSymbolE"/>
                          <a:ea typeface="굴림" panose="020B0600000101010101" pitchFamily="50" charset="-127"/>
                        </a:defRPr>
                      </a:lvl2pPr>
                      <a:lvl3pPr marL="1143000" indent="-228600" eaLnBrk="0" hangingPunct="0">
                        <a:defRPr b="1" i="1">
                          <a:solidFill>
                            <a:schemeClr val="tx1"/>
                          </a:solidFill>
                          <a:latin typeface="HYSymbolE"/>
                          <a:ea typeface="굴림" panose="020B0600000101010101" pitchFamily="50" charset="-127"/>
                        </a:defRPr>
                      </a:lvl3pPr>
                      <a:lvl4pPr marL="1600200" indent="-228600" eaLnBrk="0" hangingPunct="0">
                        <a:defRPr b="1" i="1">
                          <a:solidFill>
                            <a:schemeClr val="tx1"/>
                          </a:solidFill>
                          <a:latin typeface="HYSymbolE"/>
                          <a:ea typeface="굴림" panose="020B0600000101010101" pitchFamily="50" charset="-127"/>
                        </a:defRPr>
                      </a:lvl4pPr>
                      <a:lvl5pPr marL="2057400" indent="-228600" eaLnBrk="0" hangingPunct="0">
                        <a:defRPr b="1" i="1">
                          <a:solidFill>
                            <a:schemeClr val="tx1"/>
                          </a:solidFill>
                          <a:latin typeface="HYSymbolE"/>
                          <a:ea typeface="굴림" panose="020B0600000101010101" pitchFamily="50" charset="-127"/>
                        </a:defRPr>
                      </a:lvl5pPr>
                      <a:lvl6pPr marL="2514600" indent="-228600" eaLnBrk="0" fontAlgn="base" hangingPunct="0">
                        <a:spcBef>
                          <a:spcPct val="0"/>
                        </a:spcBef>
                        <a:spcAft>
                          <a:spcPct val="0"/>
                        </a:spcAft>
                        <a:defRPr b="1" i="1">
                          <a:solidFill>
                            <a:schemeClr val="tx1"/>
                          </a:solidFill>
                          <a:latin typeface="HYSymbolE"/>
                          <a:ea typeface="굴림" panose="020B0600000101010101" pitchFamily="50" charset="-127"/>
                        </a:defRPr>
                      </a:lvl6pPr>
                      <a:lvl7pPr marL="2971800" indent="-228600" eaLnBrk="0" fontAlgn="base" hangingPunct="0">
                        <a:spcBef>
                          <a:spcPct val="0"/>
                        </a:spcBef>
                        <a:spcAft>
                          <a:spcPct val="0"/>
                        </a:spcAft>
                        <a:defRPr b="1" i="1">
                          <a:solidFill>
                            <a:schemeClr val="tx1"/>
                          </a:solidFill>
                          <a:latin typeface="HYSymbolE"/>
                          <a:ea typeface="굴림" panose="020B0600000101010101" pitchFamily="50" charset="-127"/>
                        </a:defRPr>
                      </a:lvl7pPr>
                      <a:lvl8pPr marL="3429000" indent="-228600" eaLnBrk="0" fontAlgn="base" hangingPunct="0">
                        <a:spcBef>
                          <a:spcPct val="0"/>
                        </a:spcBef>
                        <a:spcAft>
                          <a:spcPct val="0"/>
                        </a:spcAft>
                        <a:defRPr b="1" i="1">
                          <a:solidFill>
                            <a:schemeClr val="tx1"/>
                          </a:solidFill>
                          <a:latin typeface="HYSymbolE"/>
                          <a:ea typeface="굴림" panose="020B0600000101010101" pitchFamily="50" charset="-127"/>
                        </a:defRPr>
                      </a:lvl8pPr>
                      <a:lvl9pPr marL="3886200" indent="-228600" eaLnBrk="0" fontAlgn="base" hangingPunct="0">
                        <a:spcBef>
                          <a:spcPct val="0"/>
                        </a:spcBef>
                        <a:spcAft>
                          <a:spcPct val="0"/>
                        </a:spcAft>
                        <a:defRPr b="1" i="1">
                          <a:solidFill>
                            <a:schemeClr val="tx1"/>
                          </a:solidFill>
                          <a:latin typeface="HYSymbolE"/>
                          <a:ea typeface="굴림" panose="020B0600000101010101" pitchFamily="50" charset="-127"/>
                        </a:defRPr>
                      </a:lvl9pPr>
                    </a:lstStyle>
                    <a:p>
                      <a:pPr marL="0" marR="0" lvl="0" indent="0" algn="l" defTabSz="914400" rtl="0" eaLnBrk="1" fontAlgn="base" latinLnBrk="1" hangingPunct="1">
                        <a:lnSpc>
                          <a:spcPct val="100000"/>
                        </a:lnSpc>
                        <a:spcBef>
                          <a:spcPct val="0"/>
                        </a:spcBef>
                        <a:spcAft>
                          <a:spcPct val="0"/>
                        </a:spcAft>
                        <a:buClrTx/>
                        <a:buSzTx/>
                        <a:buFontTx/>
                        <a:buNone/>
                        <a:tabLst/>
                      </a:pPr>
                      <a:endParaRPr kumimoji="0" lang="ko-KR" altLang="en-US" sz="1400" b="1" i="1" u="none" strike="noStrike" cap="none" normalizeH="0" baseline="0" smtClean="0">
                        <a:ln>
                          <a:noFill/>
                        </a:ln>
                        <a:solidFill>
                          <a:srgbClr val="000000"/>
                        </a:solidFill>
                        <a:effectLst/>
                        <a:latin typeface="맑은 고딕" panose="020B0503020000020004" pitchFamily="50" charset="-127"/>
                        <a:ea typeface="맑은 고딕" panose="020B0503020000020004" pitchFamily="50" charset="-127"/>
                      </a:endParaRPr>
                    </a:p>
                  </a:txBody>
                  <a:tcPr marL="151674" marR="151674" marT="33630" marB="33630" horzOverflow="overflow">
                    <a:lnL>
                      <a:noFill/>
                    </a:lnL>
                    <a:lnR>
                      <a:noFill/>
                    </a:lnR>
                    <a:lnT w="12700" cap="flat" cmpd="sng" algn="ctr">
                      <a:solidFill>
                        <a:schemeClr val="tx1"/>
                      </a:solidFill>
                      <a:prstDash val="sysDash"/>
                      <a:round/>
                      <a:headEnd type="none" w="med" len="med"/>
                      <a:tailEnd type="none" w="med" len="med"/>
                    </a:lnT>
                    <a:lnB w="12700" cap="flat" cmpd="sng" algn="ctr">
                      <a:solidFill>
                        <a:schemeClr val="tx1"/>
                      </a:solidFill>
                      <a:prstDash val="sysDash"/>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10863">
                <a:tc>
                  <a:txBody>
                    <a:bodyPr/>
                    <a:lstStyle>
                      <a:lvl1pPr eaLnBrk="0" hangingPunct="0">
                        <a:defRPr b="1" i="1">
                          <a:solidFill>
                            <a:schemeClr val="tx1"/>
                          </a:solidFill>
                          <a:latin typeface="HYSymbolE"/>
                          <a:ea typeface="굴림" panose="020B0600000101010101" pitchFamily="50" charset="-127"/>
                        </a:defRPr>
                      </a:lvl1pPr>
                      <a:lvl2pPr marL="742950" indent="-285750" eaLnBrk="0" hangingPunct="0">
                        <a:defRPr b="1" i="1">
                          <a:solidFill>
                            <a:schemeClr val="tx1"/>
                          </a:solidFill>
                          <a:latin typeface="HYSymbolE"/>
                          <a:ea typeface="굴림" panose="020B0600000101010101" pitchFamily="50" charset="-127"/>
                        </a:defRPr>
                      </a:lvl2pPr>
                      <a:lvl3pPr marL="1143000" indent="-228600" eaLnBrk="0" hangingPunct="0">
                        <a:defRPr b="1" i="1">
                          <a:solidFill>
                            <a:schemeClr val="tx1"/>
                          </a:solidFill>
                          <a:latin typeface="HYSymbolE"/>
                          <a:ea typeface="굴림" panose="020B0600000101010101" pitchFamily="50" charset="-127"/>
                        </a:defRPr>
                      </a:lvl3pPr>
                      <a:lvl4pPr marL="1600200" indent="-228600" eaLnBrk="0" hangingPunct="0">
                        <a:defRPr b="1" i="1">
                          <a:solidFill>
                            <a:schemeClr val="tx1"/>
                          </a:solidFill>
                          <a:latin typeface="HYSymbolE"/>
                          <a:ea typeface="굴림" panose="020B0600000101010101" pitchFamily="50" charset="-127"/>
                        </a:defRPr>
                      </a:lvl4pPr>
                      <a:lvl5pPr marL="2057400" indent="-228600" eaLnBrk="0" hangingPunct="0">
                        <a:defRPr b="1" i="1">
                          <a:solidFill>
                            <a:schemeClr val="tx1"/>
                          </a:solidFill>
                          <a:latin typeface="HYSymbolE"/>
                          <a:ea typeface="굴림" panose="020B0600000101010101" pitchFamily="50" charset="-127"/>
                        </a:defRPr>
                      </a:lvl5pPr>
                      <a:lvl6pPr marL="2514600" indent="-228600" eaLnBrk="0" fontAlgn="base" hangingPunct="0">
                        <a:spcBef>
                          <a:spcPct val="0"/>
                        </a:spcBef>
                        <a:spcAft>
                          <a:spcPct val="0"/>
                        </a:spcAft>
                        <a:defRPr b="1" i="1">
                          <a:solidFill>
                            <a:schemeClr val="tx1"/>
                          </a:solidFill>
                          <a:latin typeface="HYSymbolE"/>
                          <a:ea typeface="굴림" panose="020B0600000101010101" pitchFamily="50" charset="-127"/>
                        </a:defRPr>
                      </a:lvl6pPr>
                      <a:lvl7pPr marL="2971800" indent="-228600" eaLnBrk="0" fontAlgn="base" hangingPunct="0">
                        <a:spcBef>
                          <a:spcPct val="0"/>
                        </a:spcBef>
                        <a:spcAft>
                          <a:spcPct val="0"/>
                        </a:spcAft>
                        <a:defRPr b="1" i="1">
                          <a:solidFill>
                            <a:schemeClr val="tx1"/>
                          </a:solidFill>
                          <a:latin typeface="HYSymbolE"/>
                          <a:ea typeface="굴림" panose="020B0600000101010101" pitchFamily="50" charset="-127"/>
                        </a:defRPr>
                      </a:lvl7pPr>
                      <a:lvl8pPr marL="3429000" indent="-228600" eaLnBrk="0" fontAlgn="base" hangingPunct="0">
                        <a:spcBef>
                          <a:spcPct val="0"/>
                        </a:spcBef>
                        <a:spcAft>
                          <a:spcPct val="0"/>
                        </a:spcAft>
                        <a:defRPr b="1" i="1">
                          <a:solidFill>
                            <a:schemeClr val="tx1"/>
                          </a:solidFill>
                          <a:latin typeface="HYSymbolE"/>
                          <a:ea typeface="굴림" panose="020B0600000101010101" pitchFamily="50" charset="-127"/>
                        </a:defRPr>
                      </a:lvl8pPr>
                      <a:lvl9pPr marL="3886200" indent="-228600" eaLnBrk="0" fontAlgn="base" hangingPunct="0">
                        <a:spcBef>
                          <a:spcPct val="0"/>
                        </a:spcBef>
                        <a:spcAft>
                          <a:spcPct val="0"/>
                        </a:spcAft>
                        <a:defRPr b="1" i="1">
                          <a:solidFill>
                            <a:schemeClr val="tx1"/>
                          </a:solidFill>
                          <a:latin typeface="HYSymbolE"/>
                          <a:ea typeface="굴림" panose="020B0600000101010101" pitchFamily="50" charset="-127"/>
                        </a:defRPr>
                      </a:lvl9pPr>
                    </a:lstStyle>
                    <a:p>
                      <a:pPr marL="0" marR="0" lvl="0" indent="0" algn="l" defTabSz="914400" rtl="0" eaLnBrk="1" fontAlgn="base" latinLnBrk="1" hangingPunct="1">
                        <a:lnSpc>
                          <a:spcPct val="100000"/>
                        </a:lnSpc>
                        <a:spcBef>
                          <a:spcPct val="0"/>
                        </a:spcBef>
                        <a:spcAft>
                          <a:spcPct val="0"/>
                        </a:spcAft>
                        <a:buClrTx/>
                        <a:buSzTx/>
                        <a:buFontTx/>
                        <a:buNone/>
                        <a:tabLst/>
                      </a:pPr>
                      <a:endParaRPr kumimoji="0" lang="ko-KR" altLang="en-US" sz="1400" b="1" i="1" u="none" strike="noStrike" cap="none" normalizeH="0" baseline="0" smtClean="0">
                        <a:ln>
                          <a:noFill/>
                        </a:ln>
                        <a:solidFill>
                          <a:srgbClr val="000000"/>
                        </a:solidFill>
                        <a:effectLst/>
                        <a:latin typeface="맑은 고딕" panose="020B0503020000020004" pitchFamily="50" charset="-127"/>
                        <a:ea typeface="맑은 고딕" panose="020B0503020000020004" pitchFamily="50" charset="-127"/>
                      </a:endParaRPr>
                    </a:p>
                  </a:txBody>
                  <a:tcPr marL="151674" marR="151674" marT="33630" marB="33630" horzOverflow="overflow">
                    <a:lnL>
                      <a:noFill/>
                    </a:lnL>
                    <a:lnR>
                      <a:noFill/>
                    </a:lnR>
                    <a:lnT w="12700" cap="flat" cmpd="sng" algn="ctr">
                      <a:solidFill>
                        <a:schemeClr val="tx1"/>
                      </a:solidFill>
                      <a:prstDash val="sysDash"/>
                      <a:round/>
                      <a:headEnd type="none" w="med" len="med"/>
                      <a:tailEnd type="none" w="med" len="med"/>
                    </a:lnT>
                    <a:lnB w="12700" cap="flat" cmpd="sng" algn="ctr">
                      <a:solidFill>
                        <a:schemeClr val="tx1"/>
                      </a:solidFill>
                      <a:prstDash val="sysDash"/>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10863">
                <a:tc>
                  <a:txBody>
                    <a:bodyPr/>
                    <a:lstStyle>
                      <a:lvl1pPr eaLnBrk="0" hangingPunct="0">
                        <a:defRPr b="1" i="1">
                          <a:solidFill>
                            <a:schemeClr val="tx1"/>
                          </a:solidFill>
                          <a:latin typeface="HYSymbolE"/>
                          <a:ea typeface="굴림" panose="020B0600000101010101" pitchFamily="50" charset="-127"/>
                        </a:defRPr>
                      </a:lvl1pPr>
                      <a:lvl2pPr marL="742950" indent="-285750" eaLnBrk="0" hangingPunct="0">
                        <a:defRPr b="1" i="1">
                          <a:solidFill>
                            <a:schemeClr val="tx1"/>
                          </a:solidFill>
                          <a:latin typeface="HYSymbolE"/>
                          <a:ea typeface="굴림" panose="020B0600000101010101" pitchFamily="50" charset="-127"/>
                        </a:defRPr>
                      </a:lvl2pPr>
                      <a:lvl3pPr marL="1143000" indent="-228600" eaLnBrk="0" hangingPunct="0">
                        <a:defRPr b="1" i="1">
                          <a:solidFill>
                            <a:schemeClr val="tx1"/>
                          </a:solidFill>
                          <a:latin typeface="HYSymbolE"/>
                          <a:ea typeface="굴림" panose="020B0600000101010101" pitchFamily="50" charset="-127"/>
                        </a:defRPr>
                      </a:lvl3pPr>
                      <a:lvl4pPr marL="1600200" indent="-228600" eaLnBrk="0" hangingPunct="0">
                        <a:defRPr b="1" i="1">
                          <a:solidFill>
                            <a:schemeClr val="tx1"/>
                          </a:solidFill>
                          <a:latin typeface="HYSymbolE"/>
                          <a:ea typeface="굴림" panose="020B0600000101010101" pitchFamily="50" charset="-127"/>
                        </a:defRPr>
                      </a:lvl4pPr>
                      <a:lvl5pPr marL="2057400" indent="-228600" eaLnBrk="0" hangingPunct="0">
                        <a:defRPr b="1" i="1">
                          <a:solidFill>
                            <a:schemeClr val="tx1"/>
                          </a:solidFill>
                          <a:latin typeface="HYSymbolE"/>
                          <a:ea typeface="굴림" panose="020B0600000101010101" pitchFamily="50" charset="-127"/>
                        </a:defRPr>
                      </a:lvl5pPr>
                      <a:lvl6pPr marL="2514600" indent="-228600" eaLnBrk="0" fontAlgn="base" hangingPunct="0">
                        <a:spcBef>
                          <a:spcPct val="0"/>
                        </a:spcBef>
                        <a:spcAft>
                          <a:spcPct val="0"/>
                        </a:spcAft>
                        <a:defRPr b="1" i="1">
                          <a:solidFill>
                            <a:schemeClr val="tx1"/>
                          </a:solidFill>
                          <a:latin typeface="HYSymbolE"/>
                          <a:ea typeface="굴림" panose="020B0600000101010101" pitchFamily="50" charset="-127"/>
                        </a:defRPr>
                      </a:lvl6pPr>
                      <a:lvl7pPr marL="2971800" indent="-228600" eaLnBrk="0" fontAlgn="base" hangingPunct="0">
                        <a:spcBef>
                          <a:spcPct val="0"/>
                        </a:spcBef>
                        <a:spcAft>
                          <a:spcPct val="0"/>
                        </a:spcAft>
                        <a:defRPr b="1" i="1">
                          <a:solidFill>
                            <a:schemeClr val="tx1"/>
                          </a:solidFill>
                          <a:latin typeface="HYSymbolE"/>
                          <a:ea typeface="굴림" panose="020B0600000101010101" pitchFamily="50" charset="-127"/>
                        </a:defRPr>
                      </a:lvl7pPr>
                      <a:lvl8pPr marL="3429000" indent="-228600" eaLnBrk="0" fontAlgn="base" hangingPunct="0">
                        <a:spcBef>
                          <a:spcPct val="0"/>
                        </a:spcBef>
                        <a:spcAft>
                          <a:spcPct val="0"/>
                        </a:spcAft>
                        <a:defRPr b="1" i="1">
                          <a:solidFill>
                            <a:schemeClr val="tx1"/>
                          </a:solidFill>
                          <a:latin typeface="HYSymbolE"/>
                          <a:ea typeface="굴림" panose="020B0600000101010101" pitchFamily="50" charset="-127"/>
                        </a:defRPr>
                      </a:lvl8pPr>
                      <a:lvl9pPr marL="3886200" indent="-228600" eaLnBrk="0" fontAlgn="base" hangingPunct="0">
                        <a:spcBef>
                          <a:spcPct val="0"/>
                        </a:spcBef>
                        <a:spcAft>
                          <a:spcPct val="0"/>
                        </a:spcAft>
                        <a:defRPr b="1" i="1">
                          <a:solidFill>
                            <a:schemeClr val="tx1"/>
                          </a:solidFill>
                          <a:latin typeface="HYSymbolE"/>
                          <a:ea typeface="굴림" panose="020B0600000101010101" pitchFamily="50" charset="-127"/>
                        </a:defRPr>
                      </a:lvl9pPr>
                    </a:lstStyle>
                    <a:p>
                      <a:pPr marL="0" marR="0" lvl="0" indent="0" algn="l" defTabSz="914400" rtl="0" eaLnBrk="1" fontAlgn="base" latinLnBrk="1" hangingPunct="1">
                        <a:lnSpc>
                          <a:spcPct val="100000"/>
                        </a:lnSpc>
                        <a:spcBef>
                          <a:spcPct val="0"/>
                        </a:spcBef>
                        <a:spcAft>
                          <a:spcPct val="0"/>
                        </a:spcAft>
                        <a:buClrTx/>
                        <a:buSzTx/>
                        <a:buFontTx/>
                        <a:buNone/>
                        <a:tabLst/>
                      </a:pPr>
                      <a:endParaRPr kumimoji="0" lang="ko-KR" altLang="en-US" sz="1400" b="1" i="1" u="none" strike="noStrike" cap="none" normalizeH="0" baseline="0" smtClean="0">
                        <a:ln>
                          <a:noFill/>
                        </a:ln>
                        <a:solidFill>
                          <a:srgbClr val="000000"/>
                        </a:solidFill>
                        <a:effectLst/>
                        <a:latin typeface="맑은 고딕" panose="020B0503020000020004" pitchFamily="50" charset="-127"/>
                        <a:ea typeface="맑은 고딕" panose="020B0503020000020004" pitchFamily="50" charset="-127"/>
                      </a:endParaRPr>
                    </a:p>
                  </a:txBody>
                  <a:tcPr marL="151674" marR="151674" marT="33630" marB="33630" horzOverflow="overflow">
                    <a:lnL>
                      <a:noFill/>
                    </a:lnL>
                    <a:lnR>
                      <a:noFill/>
                    </a:lnR>
                    <a:lnT w="12700" cap="flat" cmpd="sng" algn="ctr">
                      <a:solidFill>
                        <a:schemeClr val="tx1"/>
                      </a:solidFill>
                      <a:prstDash val="sysDash"/>
                      <a:round/>
                      <a:headEnd type="none" w="med" len="med"/>
                      <a:tailEnd type="none" w="med" len="med"/>
                    </a:lnT>
                    <a:lnB w="12700" cap="flat" cmpd="sng" algn="ctr">
                      <a:solidFill>
                        <a:schemeClr val="tx1"/>
                      </a:solidFill>
                      <a:prstDash val="sysDash"/>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10863">
                <a:tc>
                  <a:txBody>
                    <a:bodyPr/>
                    <a:lstStyle>
                      <a:lvl1pPr eaLnBrk="0" hangingPunct="0">
                        <a:defRPr b="1" i="1">
                          <a:solidFill>
                            <a:schemeClr val="tx1"/>
                          </a:solidFill>
                          <a:latin typeface="HYSymbolE"/>
                          <a:ea typeface="굴림" panose="020B0600000101010101" pitchFamily="50" charset="-127"/>
                        </a:defRPr>
                      </a:lvl1pPr>
                      <a:lvl2pPr marL="742950" indent="-285750" eaLnBrk="0" hangingPunct="0">
                        <a:defRPr b="1" i="1">
                          <a:solidFill>
                            <a:schemeClr val="tx1"/>
                          </a:solidFill>
                          <a:latin typeface="HYSymbolE"/>
                          <a:ea typeface="굴림" panose="020B0600000101010101" pitchFamily="50" charset="-127"/>
                        </a:defRPr>
                      </a:lvl2pPr>
                      <a:lvl3pPr marL="1143000" indent="-228600" eaLnBrk="0" hangingPunct="0">
                        <a:defRPr b="1" i="1">
                          <a:solidFill>
                            <a:schemeClr val="tx1"/>
                          </a:solidFill>
                          <a:latin typeface="HYSymbolE"/>
                          <a:ea typeface="굴림" panose="020B0600000101010101" pitchFamily="50" charset="-127"/>
                        </a:defRPr>
                      </a:lvl3pPr>
                      <a:lvl4pPr marL="1600200" indent="-228600" eaLnBrk="0" hangingPunct="0">
                        <a:defRPr b="1" i="1">
                          <a:solidFill>
                            <a:schemeClr val="tx1"/>
                          </a:solidFill>
                          <a:latin typeface="HYSymbolE"/>
                          <a:ea typeface="굴림" panose="020B0600000101010101" pitchFamily="50" charset="-127"/>
                        </a:defRPr>
                      </a:lvl4pPr>
                      <a:lvl5pPr marL="2057400" indent="-228600" eaLnBrk="0" hangingPunct="0">
                        <a:defRPr b="1" i="1">
                          <a:solidFill>
                            <a:schemeClr val="tx1"/>
                          </a:solidFill>
                          <a:latin typeface="HYSymbolE"/>
                          <a:ea typeface="굴림" panose="020B0600000101010101" pitchFamily="50" charset="-127"/>
                        </a:defRPr>
                      </a:lvl5pPr>
                      <a:lvl6pPr marL="2514600" indent="-228600" eaLnBrk="0" fontAlgn="base" hangingPunct="0">
                        <a:spcBef>
                          <a:spcPct val="0"/>
                        </a:spcBef>
                        <a:spcAft>
                          <a:spcPct val="0"/>
                        </a:spcAft>
                        <a:defRPr b="1" i="1">
                          <a:solidFill>
                            <a:schemeClr val="tx1"/>
                          </a:solidFill>
                          <a:latin typeface="HYSymbolE"/>
                          <a:ea typeface="굴림" panose="020B0600000101010101" pitchFamily="50" charset="-127"/>
                        </a:defRPr>
                      </a:lvl6pPr>
                      <a:lvl7pPr marL="2971800" indent="-228600" eaLnBrk="0" fontAlgn="base" hangingPunct="0">
                        <a:spcBef>
                          <a:spcPct val="0"/>
                        </a:spcBef>
                        <a:spcAft>
                          <a:spcPct val="0"/>
                        </a:spcAft>
                        <a:defRPr b="1" i="1">
                          <a:solidFill>
                            <a:schemeClr val="tx1"/>
                          </a:solidFill>
                          <a:latin typeface="HYSymbolE"/>
                          <a:ea typeface="굴림" panose="020B0600000101010101" pitchFamily="50" charset="-127"/>
                        </a:defRPr>
                      </a:lvl7pPr>
                      <a:lvl8pPr marL="3429000" indent="-228600" eaLnBrk="0" fontAlgn="base" hangingPunct="0">
                        <a:spcBef>
                          <a:spcPct val="0"/>
                        </a:spcBef>
                        <a:spcAft>
                          <a:spcPct val="0"/>
                        </a:spcAft>
                        <a:defRPr b="1" i="1">
                          <a:solidFill>
                            <a:schemeClr val="tx1"/>
                          </a:solidFill>
                          <a:latin typeface="HYSymbolE"/>
                          <a:ea typeface="굴림" panose="020B0600000101010101" pitchFamily="50" charset="-127"/>
                        </a:defRPr>
                      </a:lvl8pPr>
                      <a:lvl9pPr marL="3886200" indent="-228600" eaLnBrk="0" fontAlgn="base" hangingPunct="0">
                        <a:spcBef>
                          <a:spcPct val="0"/>
                        </a:spcBef>
                        <a:spcAft>
                          <a:spcPct val="0"/>
                        </a:spcAft>
                        <a:defRPr b="1" i="1">
                          <a:solidFill>
                            <a:schemeClr val="tx1"/>
                          </a:solidFill>
                          <a:latin typeface="HYSymbolE"/>
                          <a:ea typeface="굴림" panose="020B0600000101010101" pitchFamily="50" charset="-127"/>
                        </a:defRPr>
                      </a:lvl9pPr>
                    </a:lstStyle>
                    <a:p>
                      <a:pPr marL="0" marR="0" lvl="0" indent="0" algn="l" defTabSz="914400" rtl="0" eaLnBrk="1" fontAlgn="base" latinLnBrk="1" hangingPunct="1">
                        <a:lnSpc>
                          <a:spcPct val="100000"/>
                        </a:lnSpc>
                        <a:spcBef>
                          <a:spcPct val="0"/>
                        </a:spcBef>
                        <a:spcAft>
                          <a:spcPct val="0"/>
                        </a:spcAft>
                        <a:buClrTx/>
                        <a:buSzTx/>
                        <a:buFontTx/>
                        <a:buNone/>
                        <a:tabLst/>
                      </a:pPr>
                      <a:endParaRPr kumimoji="0" lang="ko-KR" altLang="en-US" sz="1400" b="1" i="1" u="none" strike="noStrike" cap="none" normalizeH="0" baseline="0" smtClean="0">
                        <a:ln>
                          <a:noFill/>
                        </a:ln>
                        <a:solidFill>
                          <a:srgbClr val="000000"/>
                        </a:solidFill>
                        <a:effectLst/>
                        <a:latin typeface="맑은 고딕" panose="020B0503020000020004" pitchFamily="50" charset="-127"/>
                        <a:ea typeface="맑은 고딕" panose="020B0503020000020004" pitchFamily="50" charset="-127"/>
                      </a:endParaRPr>
                    </a:p>
                  </a:txBody>
                  <a:tcPr marL="151674" marR="151674" marT="33630" marB="33630" horzOverflow="overflow">
                    <a:lnL>
                      <a:noFill/>
                    </a:lnL>
                    <a:lnR>
                      <a:noFill/>
                    </a:lnR>
                    <a:lnT w="12700" cap="flat" cmpd="sng" algn="ctr">
                      <a:solidFill>
                        <a:schemeClr val="tx1"/>
                      </a:solidFill>
                      <a:prstDash val="sysDash"/>
                      <a:round/>
                      <a:headEnd type="none" w="med" len="med"/>
                      <a:tailEnd type="none" w="med" len="med"/>
                    </a:lnT>
                    <a:lnB w="12700" cap="flat" cmpd="sng" algn="ctr">
                      <a:solidFill>
                        <a:schemeClr val="tx1"/>
                      </a:solidFill>
                      <a:prstDash val="sysDash"/>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bl>
          </a:graphicData>
        </a:graphic>
      </p:graphicFrame>
      <p:pic>
        <p:nvPicPr>
          <p:cNvPr id="48152"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7276" y="3332535"/>
            <a:ext cx="927008" cy="357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53" name="TextBox 7"/>
          <p:cNvSpPr txBox="1">
            <a:spLocks noChangeArrowheads="1"/>
          </p:cNvSpPr>
          <p:nvPr/>
        </p:nvSpPr>
        <p:spPr bwMode="auto">
          <a:xfrm>
            <a:off x="1422798" y="3417316"/>
            <a:ext cx="3652688" cy="352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5296" tIns="52649" rIns="105296" bIns="52649">
            <a:spAutoFit/>
          </a:bodyPr>
          <a:lstStyle>
            <a:lvl1pPr>
              <a:spcBef>
                <a:spcPct val="30000"/>
              </a:spcBef>
              <a:defRPr sz="1200">
                <a:solidFill>
                  <a:schemeClr val="tx1"/>
                </a:solidFill>
                <a:latin typeface="Times New Roman" panose="02020603050405020304" pitchFamily="18" charset="0"/>
                <a:ea typeface="굴림" panose="020B0600000101010101" pitchFamily="50" charset="-127"/>
              </a:defRPr>
            </a:lvl1pPr>
            <a:lvl2pPr marL="742950" indent="-285750">
              <a:spcBef>
                <a:spcPct val="30000"/>
              </a:spcBef>
              <a:defRPr sz="1200">
                <a:solidFill>
                  <a:schemeClr val="tx1"/>
                </a:solidFill>
                <a:latin typeface="Times New Roman" panose="02020603050405020304" pitchFamily="18" charset="0"/>
                <a:ea typeface="굴림" panose="020B0600000101010101" pitchFamily="50" charset="-127"/>
              </a:defRPr>
            </a:lvl2pPr>
            <a:lvl3pPr marL="1143000" indent="-228600">
              <a:spcBef>
                <a:spcPct val="30000"/>
              </a:spcBef>
              <a:defRPr sz="1200">
                <a:solidFill>
                  <a:schemeClr val="tx1"/>
                </a:solidFill>
                <a:latin typeface="Times New Roman" panose="02020603050405020304" pitchFamily="18" charset="0"/>
                <a:ea typeface="굴림" panose="020B0600000101010101" pitchFamily="50" charset="-127"/>
              </a:defRPr>
            </a:lvl3pPr>
            <a:lvl4pPr marL="1600200" indent="-228600">
              <a:spcBef>
                <a:spcPct val="30000"/>
              </a:spcBef>
              <a:defRPr sz="1200">
                <a:solidFill>
                  <a:schemeClr val="tx1"/>
                </a:solidFill>
                <a:latin typeface="Times New Roman" panose="02020603050405020304" pitchFamily="18" charset="0"/>
                <a:ea typeface="굴림" panose="020B0600000101010101" pitchFamily="50" charset="-127"/>
              </a:defRPr>
            </a:lvl4pPr>
            <a:lvl5pPr marL="2057400" indent="-228600">
              <a:spcBef>
                <a:spcPct val="30000"/>
              </a:spcBef>
              <a:defRPr sz="1200">
                <a:solidFill>
                  <a:schemeClr val="tx1"/>
                </a:solidFill>
                <a:latin typeface="Times New Roman" panose="02020603050405020304" pitchFamily="18" charset="0"/>
                <a:ea typeface="굴림" panose="020B0600000101010101" pitchFamily="50" charset="-127"/>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ea typeface="굴림" panose="020B0600000101010101" pitchFamily="50" charset="-127"/>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ea typeface="굴림" panose="020B0600000101010101" pitchFamily="50" charset="-127"/>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ea typeface="굴림" panose="020B0600000101010101" pitchFamily="50" charset="-127"/>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ea typeface="굴림" panose="020B0600000101010101" pitchFamily="50" charset="-127"/>
              </a:defRPr>
            </a:lvl9pPr>
          </a:lstStyle>
          <a:p>
            <a:pPr eaLnBrk="1" latinLnBrk="1" hangingPunct="1">
              <a:spcBef>
                <a:spcPct val="0"/>
              </a:spcBef>
            </a:pPr>
            <a:r>
              <a:rPr lang="en-US" altLang="ko-KR" sz="1600" b="0">
                <a:latin typeface="Bodoni MT" panose="02070603080606020203" pitchFamily="18" charset="0"/>
                <a:ea typeface="HY헤드라인M" panose="02030600000101010101" pitchFamily="18" charset="-127"/>
              </a:rPr>
              <a:t>Memo</a:t>
            </a:r>
            <a:endParaRPr lang="ko-KR" altLang="en-US" sz="1600" b="0">
              <a:latin typeface="Bodoni MT" panose="02070603080606020203" pitchFamily="18" charset="0"/>
              <a:ea typeface="HY헤드라인M" panose="02030600000101010101" pitchFamily="18" charset="-127"/>
            </a:endParaRPr>
          </a:p>
        </p:txBody>
      </p:sp>
      <p:sp>
        <p:nvSpPr>
          <p:cNvPr id="48154" name="슬라이드 노트 개체 틀 7"/>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ko-KR" altLang="en-US" dirty="0" smtClean="0"/>
          </a:p>
        </p:txBody>
      </p:sp>
    </p:spTree>
    <p:extLst>
      <p:ext uri="{BB962C8B-B14F-4D97-AF65-F5344CB8AC3E}">
        <p14:creationId xmlns:p14="http://schemas.microsoft.com/office/powerpoint/2010/main" val="16871681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pPr>
              <a:defRPr/>
            </a:pPr>
            <a:fld id="{EA908229-39F2-46A6-A50E-D72C9D160CFC}" type="slidenum">
              <a:rPr lang="ko-KR" altLang="en-US" smtClean="0"/>
              <a:pPr>
                <a:defRPr/>
              </a:pPr>
              <a:t>2</a:t>
            </a:fld>
            <a:endParaRPr lang="en-US" altLang="ko-KR"/>
          </a:p>
        </p:txBody>
      </p:sp>
    </p:spTree>
    <p:extLst>
      <p:ext uri="{BB962C8B-B14F-4D97-AF65-F5344CB8AC3E}">
        <p14:creationId xmlns:p14="http://schemas.microsoft.com/office/powerpoint/2010/main" val="16330147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pPr>
              <a:defRPr/>
            </a:pPr>
            <a:fld id="{EA908229-39F2-46A6-A50E-D72C9D160CFC}" type="slidenum">
              <a:rPr lang="ko-KR" altLang="en-US" smtClean="0"/>
              <a:pPr>
                <a:defRPr/>
              </a:pPr>
              <a:t>3</a:t>
            </a:fld>
            <a:endParaRPr lang="en-US" altLang="ko-KR"/>
          </a:p>
        </p:txBody>
      </p:sp>
    </p:spTree>
    <p:extLst>
      <p:ext uri="{BB962C8B-B14F-4D97-AF65-F5344CB8AC3E}">
        <p14:creationId xmlns:p14="http://schemas.microsoft.com/office/powerpoint/2010/main" val="37833868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pPr>
              <a:defRPr/>
            </a:pPr>
            <a:fld id="{EA908229-39F2-46A6-A50E-D72C9D160CFC}" type="slidenum">
              <a:rPr lang="ko-KR" altLang="en-US" smtClean="0"/>
              <a:pPr>
                <a:defRPr/>
              </a:pPr>
              <a:t>4</a:t>
            </a:fld>
            <a:endParaRPr lang="en-US" altLang="ko-KR"/>
          </a:p>
        </p:txBody>
      </p:sp>
    </p:spTree>
    <p:extLst>
      <p:ext uri="{BB962C8B-B14F-4D97-AF65-F5344CB8AC3E}">
        <p14:creationId xmlns:p14="http://schemas.microsoft.com/office/powerpoint/2010/main" val="24742873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a:p>
        </p:txBody>
      </p:sp>
      <p:sp>
        <p:nvSpPr>
          <p:cNvPr id="4" name="슬라이드 번호 개체 틀 3"/>
          <p:cNvSpPr>
            <a:spLocks noGrp="1"/>
          </p:cNvSpPr>
          <p:nvPr>
            <p:ph type="sldNum" sz="quarter" idx="10"/>
          </p:nvPr>
        </p:nvSpPr>
        <p:spPr/>
        <p:txBody>
          <a:bodyPr/>
          <a:lstStyle/>
          <a:p>
            <a:pPr>
              <a:defRPr/>
            </a:pPr>
            <a:fld id="{EA908229-39F2-46A6-A50E-D72C9D160CFC}" type="slidenum">
              <a:rPr lang="ko-KR" altLang="en-US" smtClean="0"/>
              <a:pPr>
                <a:defRPr/>
              </a:pPr>
              <a:t>5</a:t>
            </a:fld>
            <a:endParaRPr lang="en-US" altLang="ko-KR"/>
          </a:p>
        </p:txBody>
      </p:sp>
    </p:spTree>
    <p:extLst>
      <p:ext uri="{BB962C8B-B14F-4D97-AF65-F5344CB8AC3E}">
        <p14:creationId xmlns:p14="http://schemas.microsoft.com/office/powerpoint/2010/main" val="31879838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a:p>
        </p:txBody>
      </p:sp>
      <p:sp>
        <p:nvSpPr>
          <p:cNvPr id="4" name="슬라이드 번호 개체 틀 3"/>
          <p:cNvSpPr>
            <a:spLocks noGrp="1"/>
          </p:cNvSpPr>
          <p:nvPr>
            <p:ph type="sldNum" sz="quarter" idx="10"/>
          </p:nvPr>
        </p:nvSpPr>
        <p:spPr/>
        <p:txBody>
          <a:bodyPr/>
          <a:lstStyle/>
          <a:p>
            <a:pPr>
              <a:defRPr/>
            </a:pPr>
            <a:fld id="{EA908229-39F2-46A6-A50E-D72C9D160CFC}" type="slidenum">
              <a:rPr lang="ko-KR" altLang="en-US" smtClean="0"/>
              <a:pPr>
                <a:defRPr/>
              </a:pPr>
              <a:t>6</a:t>
            </a:fld>
            <a:endParaRPr lang="en-US" altLang="ko-KR"/>
          </a:p>
        </p:txBody>
      </p:sp>
    </p:spTree>
    <p:extLst>
      <p:ext uri="{BB962C8B-B14F-4D97-AF65-F5344CB8AC3E}">
        <p14:creationId xmlns:p14="http://schemas.microsoft.com/office/powerpoint/2010/main" val="38163569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a:p>
        </p:txBody>
      </p:sp>
      <p:sp>
        <p:nvSpPr>
          <p:cNvPr id="4" name="슬라이드 번호 개체 틀 3"/>
          <p:cNvSpPr>
            <a:spLocks noGrp="1"/>
          </p:cNvSpPr>
          <p:nvPr>
            <p:ph type="sldNum" sz="quarter" idx="10"/>
          </p:nvPr>
        </p:nvSpPr>
        <p:spPr/>
        <p:txBody>
          <a:bodyPr/>
          <a:lstStyle/>
          <a:p>
            <a:pPr>
              <a:defRPr/>
            </a:pPr>
            <a:fld id="{EA908229-39F2-46A6-A50E-D72C9D160CFC}" type="slidenum">
              <a:rPr lang="ko-KR" altLang="en-US" smtClean="0"/>
              <a:pPr>
                <a:defRPr/>
              </a:pPr>
              <a:t>7</a:t>
            </a:fld>
            <a:endParaRPr lang="en-US" altLang="ko-KR"/>
          </a:p>
        </p:txBody>
      </p:sp>
    </p:spTree>
    <p:extLst>
      <p:ext uri="{BB962C8B-B14F-4D97-AF65-F5344CB8AC3E}">
        <p14:creationId xmlns:p14="http://schemas.microsoft.com/office/powerpoint/2010/main" val="37727779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a:p>
        </p:txBody>
      </p:sp>
      <p:sp>
        <p:nvSpPr>
          <p:cNvPr id="4" name="슬라이드 번호 개체 틀 3"/>
          <p:cNvSpPr>
            <a:spLocks noGrp="1"/>
          </p:cNvSpPr>
          <p:nvPr>
            <p:ph type="sldNum" sz="quarter" idx="10"/>
          </p:nvPr>
        </p:nvSpPr>
        <p:spPr/>
        <p:txBody>
          <a:bodyPr/>
          <a:lstStyle/>
          <a:p>
            <a:pPr>
              <a:defRPr/>
            </a:pPr>
            <a:fld id="{EA908229-39F2-46A6-A50E-D72C9D160CFC}" type="slidenum">
              <a:rPr lang="ko-KR" altLang="en-US" smtClean="0"/>
              <a:pPr>
                <a:defRPr/>
              </a:pPr>
              <a:t>8</a:t>
            </a:fld>
            <a:endParaRPr lang="en-US" altLang="ko-KR"/>
          </a:p>
        </p:txBody>
      </p:sp>
    </p:spTree>
    <p:extLst>
      <p:ext uri="{BB962C8B-B14F-4D97-AF65-F5344CB8AC3E}">
        <p14:creationId xmlns:p14="http://schemas.microsoft.com/office/powerpoint/2010/main" val="3852270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a:p>
        </p:txBody>
      </p:sp>
      <p:sp>
        <p:nvSpPr>
          <p:cNvPr id="4" name="슬라이드 번호 개체 틀 3"/>
          <p:cNvSpPr>
            <a:spLocks noGrp="1"/>
          </p:cNvSpPr>
          <p:nvPr>
            <p:ph type="sldNum" sz="quarter" idx="10"/>
          </p:nvPr>
        </p:nvSpPr>
        <p:spPr/>
        <p:txBody>
          <a:bodyPr/>
          <a:lstStyle/>
          <a:p>
            <a:pPr>
              <a:defRPr/>
            </a:pPr>
            <a:fld id="{EA908229-39F2-46A6-A50E-D72C9D160CFC}" type="slidenum">
              <a:rPr lang="ko-KR" altLang="en-US" smtClean="0"/>
              <a:pPr>
                <a:defRPr/>
              </a:pPr>
              <a:t>9</a:t>
            </a:fld>
            <a:endParaRPr lang="en-US" altLang="ko-KR"/>
          </a:p>
        </p:txBody>
      </p:sp>
    </p:spTree>
    <p:extLst>
      <p:ext uri="{BB962C8B-B14F-4D97-AF65-F5344CB8AC3E}">
        <p14:creationId xmlns:p14="http://schemas.microsoft.com/office/powerpoint/2010/main" val="40757610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pPr>
              <a:defRPr/>
            </a:pPr>
            <a:fld id="{EA908229-39F2-46A6-A50E-D72C9D160CFC}" type="slidenum">
              <a:rPr lang="ko-KR" altLang="en-US" smtClean="0"/>
              <a:pPr>
                <a:defRPr/>
              </a:pPr>
              <a:t>22</a:t>
            </a:fld>
            <a:endParaRPr lang="en-US" altLang="ko-KR"/>
          </a:p>
        </p:txBody>
      </p:sp>
    </p:spTree>
    <p:extLst>
      <p:ext uri="{BB962C8B-B14F-4D97-AF65-F5344CB8AC3E}">
        <p14:creationId xmlns:p14="http://schemas.microsoft.com/office/powerpoint/2010/main" val="29245449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xfrm>
            <a:off x="3240088" y="511175"/>
            <a:ext cx="3398837" cy="2547938"/>
          </a:xfrm>
          <a:ln/>
        </p:spPr>
      </p:sp>
      <p:sp>
        <p:nvSpPr>
          <p:cNvPr id="60419"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spcBef>
                <a:spcPct val="30000"/>
              </a:spcBef>
              <a:defRPr sz="1200">
                <a:solidFill>
                  <a:schemeClr val="tx1"/>
                </a:solidFill>
                <a:latin typeface="Times New Roman" panose="02020603050405020304" pitchFamily="18" charset="0"/>
                <a:ea typeface="굴림" panose="020B0600000101010101" pitchFamily="50" charset="-127"/>
              </a:defRPr>
            </a:lvl1pPr>
            <a:lvl2pPr marL="742950" indent="-285750" defTabSz="931863">
              <a:spcBef>
                <a:spcPct val="30000"/>
              </a:spcBef>
              <a:defRPr sz="1200">
                <a:solidFill>
                  <a:schemeClr val="tx1"/>
                </a:solidFill>
                <a:latin typeface="Times New Roman" panose="02020603050405020304" pitchFamily="18" charset="0"/>
                <a:ea typeface="굴림" panose="020B0600000101010101" pitchFamily="50" charset="-127"/>
              </a:defRPr>
            </a:lvl2pPr>
            <a:lvl3pPr marL="1143000" indent="-228600" defTabSz="931863">
              <a:spcBef>
                <a:spcPct val="30000"/>
              </a:spcBef>
              <a:defRPr sz="1200">
                <a:solidFill>
                  <a:schemeClr val="tx1"/>
                </a:solidFill>
                <a:latin typeface="Times New Roman" panose="02020603050405020304" pitchFamily="18" charset="0"/>
                <a:ea typeface="굴림" panose="020B0600000101010101" pitchFamily="50" charset="-127"/>
              </a:defRPr>
            </a:lvl3pPr>
            <a:lvl4pPr marL="1600200" indent="-228600" defTabSz="931863">
              <a:spcBef>
                <a:spcPct val="30000"/>
              </a:spcBef>
              <a:defRPr sz="1200">
                <a:solidFill>
                  <a:schemeClr val="tx1"/>
                </a:solidFill>
                <a:latin typeface="Times New Roman" panose="02020603050405020304" pitchFamily="18" charset="0"/>
                <a:ea typeface="굴림" panose="020B0600000101010101" pitchFamily="50" charset="-127"/>
              </a:defRPr>
            </a:lvl4pPr>
            <a:lvl5pPr marL="2057400" indent="-228600" defTabSz="931863">
              <a:spcBef>
                <a:spcPct val="30000"/>
              </a:spcBef>
              <a:defRPr sz="1200">
                <a:solidFill>
                  <a:schemeClr val="tx1"/>
                </a:solidFill>
                <a:latin typeface="Times New Roman" panose="02020603050405020304" pitchFamily="18" charset="0"/>
                <a:ea typeface="굴림" panose="020B0600000101010101" pitchFamily="50" charset="-127"/>
              </a:defRPr>
            </a:lvl5pPr>
            <a:lvl6pPr marL="2514600" indent="-228600" defTabSz="931863" eaLnBrk="0" fontAlgn="base" hangingPunct="0">
              <a:spcBef>
                <a:spcPct val="30000"/>
              </a:spcBef>
              <a:spcAft>
                <a:spcPct val="0"/>
              </a:spcAft>
              <a:defRPr sz="1200">
                <a:solidFill>
                  <a:schemeClr val="tx1"/>
                </a:solidFill>
                <a:latin typeface="Times New Roman" panose="02020603050405020304" pitchFamily="18" charset="0"/>
                <a:ea typeface="굴림" panose="020B0600000101010101" pitchFamily="50" charset="-127"/>
              </a:defRPr>
            </a:lvl6pPr>
            <a:lvl7pPr marL="2971800" indent="-228600" defTabSz="931863" eaLnBrk="0" fontAlgn="base" hangingPunct="0">
              <a:spcBef>
                <a:spcPct val="30000"/>
              </a:spcBef>
              <a:spcAft>
                <a:spcPct val="0"/>
              </a:spcAft>
              <a:defRPr sz="1200">
                <a:solidFill>
                  <a:schemeClr val="tx1"/>
                </a:solidFill>
                <a:latin typeface="Times New Roman" panose="02020603050405020304" pitchFamily="18" charset="0"/>
                <a:ea typeface="굴림" panose="020B0600000101010101" pitchFamily="50" charset="-127"/>
              </a:defRPr>
            </a:lvl7pPr>
            <a:lvl8pPr marL="3429000" indent="-228600" defTabSz="931863" eaLnBrk="0" fontAlgn="base" hangingPunct="0">
              <a:spcBef>
                <a:spcPct val="30000"/>
              </a:spcBef>
              <a:spcAft>
                <a:spcPct val="0"/>
              </a:spcAft>
              <a:defRPr sz="1200">
                <a:solidFill>
                  <a:schemeClr val="tx1"/>
                </a:solidFill>
                <a:latin typeface="Times New Roman" panose="02020603050405020304" pitchFamily="18" charset="0"/>
                <a:ea typeface="굴림" panose="020B0600000101010101" pitchFamily="50" charset="-127"/>
              </a:defRPr>
            </a:lvl8pPr>
            <a:lvl9pPr marL="3886200" indent="-228600" defTabSz="931863" eaLnBrk="0" fontAlgn="base" hangingPunct="0">
              <a:spcBef>
                <a:spcPct val="30000"/>
              </a:spcBef>
              <a:spcAft>
                <a:spcPct val="0"/>
              </a:spcAft>
              <a:defRPr sz="1200">
                <a:solidFill>
                  <a:schemeClr val="tx1"/>
                </a:solidFill>
                <a:latin typeface="Times New Roman" panose="02020603050405020304" pitchFamily="18" charset="0"/>
                <a:ea typeface="굴림" panose="020B0600000101010101" pitchFamily="50" charset="-127"/>
              </a:defRPr>
            </a:lvl9pPr>
          </a:lstStyle>
          <a:p>
            <a:pPr>
              <a:spcBef>
                <a:spcPct val="0"/>
              </a:spcBef>
            </a:pPr>
            <a:fld id="{1B41E1A6-2A62-48F0-9C86-76974E2099CB}" type="slidenum">
              <a:rPr lang="ko-KR" altLang="en-US" smtClean="0"/>
              <a:pPr>
                <a:spcBef>
                  <a:spcPct val="0"/>
                </a:spcBef>
              </a:pPr>
              <a:t>36</a:t>
            </a:fld>
            <a:endParaRPr lang="en-US" altLang="ko-KR" smtClean="0"/>
          </a:p>
        </p:txBody>
      </p:sp>
      <p:sp>
        <p:nvSpPr>
          <p:cNvPr id="5" name="Rectangle 6"/>
          <p:cNvSpPr txBox="1">
            <a:spLocks noChangeArrowheads="1"/>
          </p:cNvSpPr>
          <p:nvPr/>
        </p:nvSpPr>
        <p:spPr bwMode="auto">
          <a:xfrm>
            <a:off x="25368" y="6416164"/>
            <a:ext cx="5200007" cy="374991"/>
          </a:xfrm>
          <a:prstGeom prst="rect">
            <a:avLst/>
          </a:prstGeom>
          <a:noFill/>
          <a:ln w="9525">
            <a:noFill/>
            <a:miter lim="800000"/>
            <a:headEnd/>
            <a:tailEnd/>
          </a:ln>
          <a:effectLst/>
        </p:spPr>
        <p:txBody>
          <a:bodyPr lIns="106459" tIns="53230" rIns="106459" bIns="53230" anchor="b"/>
          <a:lstStyle>
            <a:lvl1pPr defTabSz="924313" latinLnBrk="0">
              <a:defRPr sz="1200" b="0" i="0">
                <a:latin typeface="Times New Roman" pitchFamily="18" charset="0"/>
              </a:defRPr>
            </a:lvl1pPr>
          </a:lstStyle>
          <a:p>
            <a:pPr algn="just" eaLnBrk="1" hangingPunct="1">
              <a:defRPr/>
            </a:pPr>
            <a:r>
              <a:rPr lang="en-US" altLang="ko-KR" sz="1000" dirty="0">
                <a:latin typeface="+mn-ea"/>
                <a:ea typeface="+mn-ea"/>
              </a:rPr>
              <a:t>Module 0. Introduction</a:t>
            </a:r>
          </a:p>
        </p:txBody>
      </p:sp>
      <p:graphicFrame>
        <p:nvGraphicFramePr>
          <p:cNvPr id="6" name="표 5"/>
          <p:cNvGraphicFramePr>
            <a:graphicFrameLocks noGrp="1"/>
          </p:cNvGraphicFramePr>
          <p:nvPr/>
        </p:nvGraphicFramePr>
        <p:xfrm>
          <a:off x="601866" y="3634702"/>
          <a:ext cx="8767375" cy="2799938"/>
        </p:xfrm>
        <a:graphic>
          <a:graphicData uri="http://schemas.openxmlformats.org/drawingml/2006/table">
            <a:tbl>
              <a:tblPr firstRow="1" bandRow="1">
                <a:tableStyleId>{5C22544A-7EE6-4342-B048-85BDC9FD1C3A}</a:tableStyleId>
              </a:tblPr>
              <a:tblGrid>
                <a:gridCol w="8767375">
                  <a:extLst>
                    <a:ext uri="{9D8B030D-6E8A-4147-A177-3AD203B41FA5}">
                      <a16:colId xmlns:a16="http://schemas.microsoft.com/office/drawing/2014/main" val="20000"/>
                    </a:ext>
                  </a:extLst>
                </a:gridCol>
              </a:tblGrid>
              <a:tr h="311105">
                <a:tc>
                  <a:txBody>
                    <a:bodyPr/>
                    <a:lstStyle/>
                    <a:p>
                      <a:pPr latinLnBrk="1"/>
                      <a:endParaRPr lang="ko-KR" altLang="en-US" sz="1400" dirty="0"/>
                    </a:p>
                  </a:txBody>
                  <a:tcPr marL="151674" marR="151674" marT="33630" marB="33630">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2700" cap="flat" cmpd="sng" algn="ctr">
                      <a:solidFill>
                        <a:schemeClr val="tx1"/>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11105">
                <a:tc>
                  <a:txBody>
                    <a:bodyPr/>
                    <a:lstStyle/>
                    <a:p>
                      <a:pPr latinLnBrk="1"/>
                      <a:endParaRPr lang="ko-KR" altLang="en-US" sz="1400" dirty="0"/>
                    </a:p>
                  </a:txBody>
                  <a:tcPr marL="151674" marR="151674" marT="33630" marB="33630">
                    <a:lnL w="190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solidFill>
                        <a:schemeClr val="tx1"/>
                      </a:solidFill>
                      <a:prstDash val="sysDash"/>
                      <a:round/>
                      <a:headEnd type="none" w="med" len="med"/>
                      <a:tailEnd type="none" w="med" len="med"/>
                    </a:lnT>
                    <a:lnB w="12700" cap="flat" cmpd="sng" algn="ctr">
                      <a:solidFill>
                        <a:schemeClr val="tx1"/>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11105">
                <a:tc>
                  <a:txBody>
                    <a:bodyPr/>
                    <a:lstStyle/>
                    <a:p>
                      <a:pPr latinLnBrk="1"/>
                      <a:endParaRPr lang="ko-KR" altLang="en-US" sz="1400" dirty="0"/>
                    </a:p>
                  </a:txBody>
                  <a:tcPr marL="151674" marR="151674" marT="33630" marB="33630">
                    <a:lnL w="190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solidFill>
                        <a:schemeClr val="tx1"/>
                      </a:solidFill>
                      <a:prstDash val="sysDash"/>
                      <a:round/>
                      <a:headEnd type="none" w="med" len="med"/>
                      <a:tailEnd type="none" w="med" len="med"/>
                    </a:lnT>
                    <a:lnB w="12700" cap="flat" cmpd="sng" algn="ctr">
                      <a:solidFill>
                        <a:schemeClr val="tx1"/>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11105">
                <a:tc>
                  <a:txBody>
                    <a:bodyPr/>
                    <a:lstStyle/>
                    <a:p>
                      <a:pPr latinLnBrk="1"/>
                      <a:endParaRPr lang="ko-KR" altLang="en-US" sz="1400" dirty="0"/>
                    </a:p>
                  </a:txBody>
                  <a:tcPr marL="151674" marR="151674" marT="33630" marB="33630">
                    <a:lnL w="190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solidFill>
                        <a:schemeClr val="tx1"/>
                      </a:solidFill>
                      <a:prstDash val="sysDash"/>
                      <a:round/>
                      <a:headEnd type="none" w="med" len="med"/>
                      <a:tailEnd type="none" w="med" len="med"/>
                    </a:lnT>
                    <a:lnB w="12700" cap="flat" cmpd="sng" algn="ctr">
                      <a:solidFill>
                        <a:schemeClr val="tx1"/>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11105">
                <a:tc>
                  <a:txBody>
                    <a:bodyPr/>
                    <a:lstStyle/>
                    <a:p>
                      <a:pPr latinLnBrk="1"/>
                      <a:endParaRPr lang="ko-KR" altLang="en-US" sz="1400" dirty="0"/>
                    </a:p>
                  </a:txBody>
                  <a:tcPr marL="151674" marR="151674" marT="33630" marB="33630">
                    <a:lnL w="190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solidFill>
                        <a:schemeClr val="tx1"/>
                      </a:solidFill>
                      <a:prstDash val="sysDash"/>
                      <a:round/>
                      <a:headEnd type="none" w="med" len="med"/>
                      <a:tailEnd type="none" w="med" len="med"/>
                    </a:lnT>
                    <a:lnB w="12700" cap="flat" cmpd="sng" algn="ctr">
                      <a:solidFill>
                        <a:schemeClr val="tx1"/>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311105">
                <a:tc>
                  <a:txBody>
                    <a:bodyPr/>
                    <a:lstStyle/>
                    <a:p>
                      <a:pPr latinLnBrk="1"/>
                      <a:endParaRPr lang="ko-KR" altLang="en-US" sz="1400" dirty="0"/>
                    </a:p>
                  </a:txBody>
                  <a:tcPr marL="151674" marR="151674" marT="33630" marB="33630">
                    <a:lnL w="190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solidFill>
                        <a:schemeClr val="tx1"/>
                      </a:solidFill>
                      <a:prstDash val="sysDash"/>
                      <a:round/>
                      <a:headEnd type="none" w="med" len="med"/>
                      <a:tailEnd type="none" w="med" len="med"/>
                    </a:lnT>
                    <a:lnB w="12700" cap="flat" cmpd="sng" algn="ctr">
                      <a:solidFill>
                        <a:schemeClr val="tx1"/>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311105">
                <a:tc>
                  <a:txBody>
                    <a:bodyPr/>
                    <a:lstStyle/>
                    <a:p>
                      <a:pPr latinLnBrk="1"/>
                      <a:endParaRPr lang="ko-KR" altLang="en-US" sz="1400" dirty="0"/>
                    </a:p>
                  </a:txBody>
                  <a:tcPr marL="151674" marR="151674" marT="33630" marB="33630">
                    <a:lnL w="190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solidFill>
                        <a:schemeClr val="tx1"/>
                      </a:solidFill>
                      <a:prstDash val="sysDash"/>
                      <a:round/>
                      <a:headEnd type="none" w="med" len="med"/>
                      <a:tailEnd type="none" w="med" len="med"/>
                    </a:lnT>
                    <a:lnB w="12700" cap="flat" cmpd="sng" algn="ctr">
                      <a:solidFill>
                        <a:schemeClr val="tx1"/>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311105">
                <a:tc>
                  <a:txBody>
                    <a:bodyPr/>
                    <a:lstStyle/>
                    <a:p>
                      <a:pPr latinLnBrk="1"/>
                      <a:endParaRPr lang="ko-KR" altLang="en-US" sz="1400" dirty="0"/>
                    </a:p>
                  </a:txBody>
                  <a:tcPr marL="151674" marR="151674" marT="33630" marB="33630">
                    <a:lnL w="190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solidFill>
                        <a:schemeClr val="tx1"/>
                      </a:solidFill>
                      <a:prstDash val="sysDash"/>
                      <a:round/>
                      <a:headEnd type="none" w="med" len="med"/>
                      <a:tailEnd type="none" w="med" len="med"/>
                    </a:lnT>
                    <a:lnB w="12700" cap="flat" cmpd="sng" algn="ctr">
                      <a:solidFill>
                        <a:schemeClr val="tx1"/>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311105">
                <a:tc>
                  <a:txBody>
                    <a:bodyPr/>
                    <a:lstStyle/>
                    <a:p>
                      <a:pPr latinLnBrk="1"/>
                      <a:endParaRPr lang="ko-KR" altLang="en-US" sz="1400" dirty="0"/>
                    </a:p>
                  </a:txBody>
                  <a:tcPr marL="151674" marR="151674" marT="33630" marB="33630">
                    <a:lnL w="190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solidFill>
                        <a:schemeClr val="tx1"/>
                      </a:solidFill>
                      <a:prstDash val="sysDash"/>
                      <a:round/>
                      <a:headEnd type="none" w="med" len="med"/>
                      <a:tailEnd type="none" w="med" len="med"/>
                    </a:lnT>
                    <a:lnB w="12700" cap="flat" cmpd="sng" algn="ctr">
                      <a:solidFill>
                        <a:schemeClr val="tx1"/>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bl>
          </a:graphicData>
        </a:graphic>
      </p:graphicFrame>
      <p:pic>
        <p:nvPicPr>
          <p:cNvPr id="60440"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7276" y="3332535"/>
            <a:ext cx="927008" cy="357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41" name="TextBox 7"/>
          <p:cNvSpPr txBox="1">
            <a:spLocks noChangeArrowheads="1"/>
          </p:cNvSpPr>
          <p:nvPr/>
        </p:nvSpPr>
        <p:spPr bwMode="auto">
          <a:xfrm>
            <a:off x="1422798" y="3417316"/>
            <a:ext cx="3652688" cy="352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5296" tIns="52649" rIns="105296" bIns="52649">
            <a:spAutoFit/>
          </a:bodyPr>
          <a:lstStyle>
            <a:lvl1pPr>
              <a:spcBef>
                <a:spcPct val="30000"/>
              </a:spcBef>
              <a:defRPr sz="1200">
                <a:solidFill>
                  <a:schemeClr val="tx1"/>
                </a:solidFill>
                <a:latin typeface="Times New Roman" panose="02020603050405020304" pitchFamily="18" charset="0"/>
                <a:ea typeface="굴림" panose="020B0600000101010101" pitchFamily="50" charset="-127"/>
              </a:defRPr>
            </a:lvl1pPr>
            <a:lvl2pPr marL="742950" indent="-285750">
              <a:spcBef>
                <a:spcPct val="30000"/>
              </a:spcBef>
              <a:defRPr sz="1200">
                <a:solidFill>
                  <a:schemeClr val="tx1"/>
                </a:solidFill>
                <a:latin typeface="Times New Roman" panose="02020603050405020304" pitchFamily="18" charset="0"/>
                <a:ea typeface="굴림" panose="020B0600000101010101" pitchFamily="50" charset="-127"/>
              </a:defRPr>
            </a:lvl2pPr>
            <a:lvl3pPr marL="1143000" indent="-228600">
              <a:spcBef>
                <a:spcPct val="30000"/>
              </a:spcBef>
              <a:defRPr sz="1200">
                <a:solidFill>
                  <a:schemeClr val="tx1"/>
                </a:solidFill>
                <a:latin typeface="Times New Roman" panose="02020603050405020304" pitchFamily="18" charset="0"/>
                <a:ea typeface="굴림" panose="020B0600000101010101" pitchFamily="50" charset="-127"/>
              </a:defRPr>
            </a:lvl3pPr>
            <a:lvl4pPr marL="1600200" indent="-228600">
              <a:spcBef>
                <a:spcPct val="30000"/>
              </a:spcBef>
              <a:defRPr sz="1200">
                <a:solidFill>
                  <a:schemeClr val="tx1"/>
                </a:solidFill>
                <a:latin typeface="Times New Roman" panose="02020603050405020304" pitchFamily="18" charset="0"/>
                <a:ea typeface="굴림" panose="020B0600000101010101" pitchFamily="50" charset="-127"/>
              </a:defRPr>
            </a:lvl4pPr>
            <a:lvl5pPr marL="2057400" indent="-228600">
              <a:spcBef>
                <a:spcPct val="30000"/>
              </a:spcBef>
              <a:defRPr sz="1200">
                <a:solidFill>
                  <a:schemeClr val="tx1"/>
                </a:solidFill>
                <a:latin typeface="Times New Roman" panose="02020603050405020304" pitchFamily="18" charset="0"/>
                <a:ea typeface="굴림" panose="020B0600000101010101" pitchFamily="50" charset="-127"/>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ea typeface="굴림" panose="020B0600000101010101" pitchFamily="50" charset="-127"/>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ea typeface="굴림" panose="020B0600000101010101" pitchFamily="50" charset="-127"/>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ea typeface="굴림" panose="020B0600000101010101" pitchFamily="50" charset="-127"/>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ea typeface="굴림" panose="020B0600000101010101" pitchFamily="50" charset="-127"/>
              </a:defRPr>
            </a:lvl9pPr>
          </a:lstStyle>
          <a:p>
            <a:pPr eaLnBrk="1" latinLnBrk="1" hangingPunct="1">
              <a:spcBef>
                <a:spcPct val="0"/>
              </a:spcBef>
            </a:pPr>
            <a:r>
              <a:rPr lang="en-US" altLang="ko-KR" sz="1600" b="0">
                <a:latin typeface="Bodoni MT" panose="02070603080606020203" pitchFamily="18" charset="0"/>
                <a:ea typeface="HY헤드라인M" panose="02030600000101010101" pitchFamily="18" charset="-127"/>
              </a:rPr>
              <a:t>Memo</a:t>
            </a:r>
            <a:endParaRPr lang="ko-KR" altLang="en-US" sz="1600" b="0">
              <a:latin typeface="Bodoni MT" panose="02070603080606020203" pitchFamily="18" charset="0"/>
              <a:ea typeface="HY헤드라인M" panose="02030600000101010101" pitchFamily="18" charset="-127"/>
            </a:endParaRPr>
          </a:p>
        </p:txBody>
      </p:sp>
      <p:sp>
        <p:nvSpPr>
          <p:cNvPr id="60442" name="슬라이드 노트 개체 틀 7"/>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ko-KR" altLang="en-US" smtClean="0"/>
          </a:p>
        </p:txBody>
      </p:sp>
    </p:spTree>
    <p:extLst>
      <p:ext uri="{BB962C8B-B14F-4D97-AF65-F5344CB8AC3E}">
        <p14:creationId xmlns:p14="http://schemas.microsoft.com/office/powerpoint/2010/main" val="202957792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제목 슬라이드">
    <p:spTree>
      <p:nvGrpSpPr>
        <p:cNvPr id="1" name=""/>
        <p:cNvGrpSpPr/>
        <p:nvPr/>
      </p:nvGrpSpPr>
      <p:grpSpPr>
        <a:xfrm>
          <a:off x="0" y="0"/>
          <a:ext cx="0" cy="0"/>
          <a:chOff x="0" y="0"/>
          <a:chExt cx="0" cy="0"/>
        </a:xfrm>
      </p:grpSpPr>
      <p:sp>
        <p:nvSpPr>
          <p:cNvPr id="4" name="Line 16"/>
          <p:cNvSpPr>
            <a:spLocks noChangeShapeType="1"/>
          </p:cNvSpPr>
          <p:nvPr userDrawn="1"/>
        </p:nvSpPr>
        <p:spPr bwMode="auto">
          <a:xfrm>
            <a:off x="1785938" y="4305300"/>
            <a:ext cx="5256212" cy="0"/>
          </a:xfrm>
          <a:prstGeom prst="line">
            <a:avLst/>
          </a:prstGeom>
          <a:noFill/>
          <a:ln w="38100">
            <a:solidFill>
              <a:srgbClr val="0000CC"/>
            </a:solidFill>
            <a:round/>
            <a:headEnd/>
            <a:tailEnd/>
          </a:ln>
          <a:extLst>
            <a:ext uri="{909E8E84-426E-40DD-AFC4-6F175D3DCCD1}">
              <a14:hiddenFill xmlns:a14="http://schemas.microsoft.com/office/drawing/2010/main">
                <a:noFill/>
              </a14:hiddenFill>
            </a:ext>
          </a:extLst>
        </p:spPr>
        <p:txBody>
          <a:bodyPr>
            <a:spAutoFit/>
          </a:bodyPr>
          <a:lstStyle/>
          <a:p>
            <a:endParaRPr lang="ko-KR" altLang="en-US"/>
          </a:p>
        </p:txBody>
      </p:sp>
      <p:pic>
        <p:nvPicPr>
          <p:cNvPr id="5" name="Picture 7" descr="F:\KBC\KBC\설립관련\ekbc_logo_L_02.gif"/>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080250" y="4549775"/>
            <a:ext cx="1935163"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0"/>
          <p:cNvPicPr>
            <a:picLocks noChangeAspect="1" noChangeArrowheads="1"/>
          </p:cNvPicPr>
          <p:nvPr userDrawn="1"/>
        </p:nvPicPr>
        <p:blipFill>
          <a:blip r:embed="rId3">
            <a:extLst>
              <a:ext uri="{28A0092B-C50C-407E-A947-70E740481C1C}">
                <a14:useLocalDpi xmlns:a14="http://schemas.microsoft.com/office/drawing/2010/main" val="0"/>
              </a:ext>
            </a:extLst>
          </a:blip>
          <a:srcRect l="15195" t="26961" r="70975" b="63222"/>
          <a:stretch>
            <a:fillRect/>
          </a:stretch>
        </p:blipFill>
        <p:spPr bwMode="auto">
          <a:xfrm>
            <a:off x="11113" y="-90488"/>
            <a:ext cx="2239962" cy="1071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Rectangle 3"/>
          <p:cNvSpPr>
            <a:spLocks noGrp="1" noChangeArrowheads="1"/>
          </p:cNvSpPr>
          <p:nvPr>
            <p:ph type="ctrTitle"/>
          </p:nvPr>
        </p:nvSpPr>
        <p:spPr>
          <a:xfrm>
            <a:off x="1487513" y="3214686"/>
            <a:ext cx="6156321" cy="487362"/>
          </a:xfrm>
          <a:prstGeom prst="rect">
            <a:avLst/>
          </a:prstGeom>
          <a:ln/>
        </p:spPr>
        <p:txBody>
          <a:bodyPr/>
          <a:lstStyle>
            <a:lvl1pPr>
              <a:defRPr sz="3200">
                <a:solidFill>
                  <a:srgbClr val="103991"/>
                </a:solidFill>
              </a:defRPr>
            </a:lvl1pPr>
          </a:lstStyle>
          <a:p>
            <a:r>
              <a:rPr lang="en-US" altLang="ko-KR" dirty="0"/>
              <a:t>Click to edit Master title style</a:t>
            </a:r>
          </a:p>
        </p:txBody>
      </p:sp>
      <p:sp>
        <p:nvSpPr>
          <p:cNvPr id="20484" name="Rectangle 4"/>
          <p:cNvSpPr>
            <a:spLocks noGrp="1" noChangeArrowheads="1"/>
          </p:cNvSpPr>
          <p:nvPr>
            <p:ph type="subTitle" idx="1"/>
          </p:nvPr>
        </p:nvSpPr>
        <p:spPr>
          <a:xfrm>
            <a:off x="1528786" y="3721098"/>
            <a:ext cx="5686420" cy="369332"/>
          </a:xfrm>
          <a:prstGeom prst="rect">
            <a:avLst/>
          </a:prstGeom>
          <a:ln algn="ctr"/>
        </p:spPr>
        <p:txBody>
          <a:bodyPr/>
          <a:lstStyle>
            <a:lvl1pPr>
              <a:defRPr sz="2400">
                <a:solidFill>
                  <a:srgbClr val="103991"/>
                </a:solidFill>
                <a:latin typeface="HY헤드라인M" pitchFamily="18" charset="-127"/>
                <a:ea typeface="HY헤드라인M" pitchFamily="18" charset="-127"/>
              </a:defRPr>
            </a:lvl1pPr>
          </a:lstStyle>
          <a:p>
            <a:r>
              <a:rPr lang="en-US" altLang="ko-KR" dirty="0"/>
              <a:t>Click to edit Master subtitle style</a:t>
            </a:r>
          </a:p>
        </p:txBody>
      </p:sp>
    </p:spTree>
    <p:extLst>
      <p:ext uri="{BB962C8B-B14F-4D97-AF65-F5344CB8AC3E}">
        <p14:creationId xmlns:p14="http://schemas.microsoft.com/office/powerpoint/2010/main" val="2231634205"/>
      </p:ext>
    </p:extLst>
  </p:cSld>
  <p:clrMapOvr>
    <a:masterClrMapping/>
  </p:clrMapOvr>
  <p:transition>
    <p:wipe dir="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a:xfrm>
            <a:off x="660171" y="1709679"/>
            <a:ext cx="7580337" cy="430887"/>
          </a:xfrm>
          <a:prstGeom prst="rect">
            <a:avLst/>
          </a:prstGeom>
        </p:spPr>
        <p:txBody>
          <a:bodyPr/>
          <a:lstStyle>
            <a:lvl1pPr>
              <a:defRPr>
                <a:solidFill>
                  <a:schemeClr val="tx1">
                    <a:lumMod val="75000"/>
                    <a:lumOff val="25000"/>
                  </a:schemeClr>
                </a:solidFill>
                <a:latin typeface="+mj-lt"/>
              </a:defRPr>
            </a:lvl1pPr>
          </a:lstStyle>
          <a:p>
            <a:endParaRPr lang="ko-KR" altLang="en-US" dirty="0"/>
          </a:p>
        </p:txBody>
      </p:sp>
    </p:spTree>
    <p:extLst>
      <p:ext uri="{BB962C8B-B14F-4D97-AF65-F5344CB8AC3E}">
        <p14:creationId xmlns:p14="http://schemas.microsoft.com/office/powerpoint/2010/main" val="2773281510"/>
      </p:ext>
    </p:extLst>
  </p:cSld>
  <p:clrMapOvr>
    <a:masterClrMapping/>
  </p:clrMapOvr>
  <p:transition>
    <p:wipe dir="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구역 머리글">
    <p:spTree>
      <p:nvGrpSpPr>
        <p:cNvPr id="1" name=""/>
        <p:cNvGrpSpPr/>
        <p:nvPr/>
      </p:nvGrpSpPr>
      <p:grpSpPr>
        <a:xfrm>
          <a:off x="0" y="0"/>
          <a:ext cx="0" cy="0"/>
          <a:chOff x="0" y="0"/>
          <a:chExt cx="0" cy="0"/>
        </a:xfrm>
      </p:grpSpPr>
      <p:pic>
        <p:nvPicPr>
          <p:cNvPr id="4" name="Picture 3"/>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354763"/>
            <a:ext cx="9190038" cy="503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9" descr="b1-2"/>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956550" y="5916613"/>
            <a:ext cx="1201738"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23"/>
          <p:cNvSpPr txBox="1">
            <a:spLocks noChangeArrowheads="1"/>
          </p:cNvSpPr>
          <p:nvPr userDrawn="1"/>
        </p:nvSpPr>
        <p:spPr bwMode="auto">
          <a:xfrm>
            <a:off x="5940425" y="-57150"/>
            <a:ext cx="3238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algn="r" eaLnBrk="1" latinLnBrk="1" hangingPunct="1">
              <a:defRPr/>
            </a:pPr>
            <a:r>
              <a:rPr lang="en-US" altLang="ko-KR" sz="1000" b="0" dirty="0" smtClean="0">
                <a:solidFill>
                  <a:srgbClr val="002060"/>
                </a:solidFill>
                <a:latin typeface="Verdana" pitchFamily="34" charset="0"/>
                <a:ea typeface="Verdana" pitchFamily="34" charset="0"/>
                <a:cs typeface="Verdana" pitchFamily="34" charset="0"/>
              </a:rPr>
              <a:t>Fall 2013 </a:t>
            </a:r>
          </a:p>
          <a:p>
            <a:pPr algn="r" eaLnBrk="1" latinLnBrk="1" hangingPunct="1">
              <a:defRPr/>
            </a:pPr>
            <a:r>
              <a:rPr lang="en-US" altLang="ko-KR" sz="1000" b="0" dirty="0" smtClean="0">
                <a:solidFill>
                  <a:srgbClr val="002060"/>
                </a:solidFill>
                <a:latin typeface="Verdana" pitchFamily="34" charset="0"/>
                <a:ea typeface="Verdana" pitchFamily="34" charset="0"/>
                <a:cs typeface="Verdana" pitchFamily="34" charset="0"/>
              </a:rPr>
              <a:t>International Student Orientation</a:t>
            </a:r>
            <a:endParaRPr lang="ko-KR" altLang="en-US" sz="1000" b="0" dirty="0">
              <a:solidFill>
                <a:srgbClr val="002060"/>
              </a:solidFill>
              <a:latin typeface="Verdana" pitchFamily="34" charset="0"/>
              <a:ea typeface="HY헤드라인M" pitchFamily="18" charset="-127"/>
              <a:cs typeface="Verdana" pitchFamily="34" charset="0"/>
            </a:endParaRPr>
          </a:p>
        </p:txBody>
      </p:sp>
      <p:sp>
        <p:nvSpPr>
          <p:cNvPr id="2" name="제목 1"/>
          <p:cNvSpPr>
            <a:spLocks noGrp="1"/>
          </p:cNvSpPr>
          <p:nvPr>
            <p:ph type="title"/>
          </p:nvPr>
        </p:nvSpPr>
        <p:spPr>
          <a:xfrm>
            <a:off x="722313" y="4406900"/>
            <a:ext cx="7772400" cy="615553"/>
          </a:xfrm>
          <a:prstGeom prst="rect">
            <a:avLst/>
          </a:prstGeom>
        </p:spPr>
        <p:txBody>
          <a:bodyPr/>
          <a:lstStyle>
            <a:lvl1pPr algn="l">
              <a:defRPr sz="4000" b="1" cap="all">
                <a:solidFill>
                  <a:srgbClr val="0038A8"/>
                </a:solidFill>
              </a:defRPr>
            </a:lvl1pPr>
          </a:lstStyle>
          <a:p>
            <a:r>
              <a:rPr lang="ko-KR" altLang="en-US" dirty="0" smtClean="0"/>
              <a:t>마스터 제목 스타일 편집</a:t>
            </a:r>
            <a:endParaRPr lang="ko-KR" altLang="en-US" dirty="0"/>
          </a:p>
        </p:txBody>
      </p:sp>
      <p:sp>
        <p:nvSpPr>
          <p:cNvPr id="3" name="텍스트 개체 틀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ko-KR" altLang="en-US" dirty="0" smtClean="0"/>
              <a:t>마스터 텍스트 스타일을 편집합니다</a:t>
            </a:r>
          </a:p>
        </p:txBody>
      </p:sp>
      <p:sp>
        <p:nvSpPr>
          <p:cNvPr id="7" name="Rectangle 10"/>
          <p:cNvSpPr>
            <a:spLocks noGrp="1" noChangeArrowheads="1"/>
          </p:cNvSpPr>
          <p:nvPr>
            <p:ph type="sldNum" sz="quarter" idx="10"/>
          </p:nvPr>
        </p:nvSpPr>
        <p:spPr>
          <a:xfrm>
            <a:off x="6972300" y="6605588"/>
            <a:ext cx="2063750" cy="138499"/>
          </a:xfrm>
          <a:prstGeom prst="rect">
            <a:avLst/>
          </a:prstGeom>
        </p:spPr>
        <p:txBody>
          <a:bodyPr/>
          <a:lstStyle>
            <a:lvl1pPr>
              <a:defRPr/>
            </a:lvl1pPr>
          </a:lstStyle>
          <a:p>
            <a:pPr>
              <a:defRPr/>
            </a:pPr>
            <a:fld id="{D96753BD-DA64-4C59-A399-C925622590BC}" type="slidenum">
              <a:rPr lang="en-US" altLang="ko-KR"/>
              <a:pPr>
                <a:defRPr/>
              </a:pPr>
              <a:t>‹#›</a:t>
            </a:fld>
            <a:endParaRPr lang="en-US" altLang="ko-KR"/>
          </a:p>
        </p:txBody>
      </p:sp>
    </p:spTree>
    <p:extLst>
      <p:ext uri="{BB962C8B-B14F-4D97-AF65-F5344CB8AC3E}">
        <p14:creationId xmlns:p14="http://schemas.microsoft.com/office/powerpoint/2010/main" val="852358452"/>
      </p:ext>
    </p:extLst>
  </p:cSld>
  <p:clrMapOvr>
    <a:masterClrMapping/>
  </p:clrMapOvr>
  <p:transition>
    <p:wipe dir="r"/>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콘텐츠 2개">
    <p:spTree>
      <p:nvGrpSpPr>
        <p:cNvPr id="1" name=""/>
        <p:cNvGrpSpPr/>
        <p:nvPr/>
      </p:nvGrpSpPr>
      <p:grpSpPr>
        <a:xfrm>
          <a:off x="0" y="0"/>
          <a:ext cx="0" cy="0"/>
          <a:chOff x="0" y="0"/>
          <a:chExt cx="0" cy="0"/>
        </a:xfrm>
      </p:grpSpPr>
      <p:pic>
        <p:nvPicPr>
          <p:cNvPr id="5" name="Picture 3"/>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354763"/>
            <a:ext cx="9190038" cy="503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9" descr="b1-2"/>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956550" y="5916613"/>
            <a:ext cx="1201738"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23"/>
          <p:cNvSpPr txBox="1">
            <a:spLocks noChangeArrowheads="1"/>
          </p:cNvSpPr>
          <p:nvPr userDrawn="1"/>
        </p:nvSpPr>
        <p:spPr bwMode="auto">
          <a:xfrm>
            <a:off x="5940425" y="-57150"/>
            <a:ext cx="3238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algn="r" eaLnBrk="1" latinLnBrk="1" hangingPunct="1">
              <a:defRPr/>
            </a:pPr>
            <a:r>
              <a:rPr lang="en-US" altLang="ko-KR" sz="1000" b="0" dirty="0" smtClean="0">
                <a:solidFill>
                  <a:srgbClr val="002060"/>
                </a:solidFill>
                <a:latin typeface="Verdana" pitchFamily="34" charset="0"/>
                <a:ea typeface="Verdana" pitchFamily="34" charset="0"/>
                <a:cs typeface="Verdana" pitchFamily="34" charset="0"/>
              </a:rPr>
              <a:t>Fall 2013 </a:t>
            </a:r>
          </a:p>
          <a:p>
            <a:pPr algn="r" eaLnBrk="1" latinLnBrk="1" hangingPunct="1">
              <a:defRPr/>
            </a:pPr>
            <a:r>
              <a:rPr lang="en-US" altLang="ko-KR" sz="1000" b="0" dirty="0" smtClean="0">
                <a:solidFill>
                  <a:srgbClr val="002060"/>
                </a:solidFill>
                <a:latin typeface="Verdana" pitchFamily="34" charset="0"/>
                <a:ea typeface="Verdana" pitchFamily="34" charset="0"/>
                <a:cs typeface="Verdana" pitchFamily="34" charset="0"/>
              </a:rPr>
              <a:t>International Student Orientation</a:t>
            </a:r>
            <a:endParaRPr lang="ko-KR" altLang="en-US" sz="1000" b="0" dirty="0">
              <a:solidFill>
                <a:srgbClr val="002060"/>
              </a:solidFill>
              <a:latin typeface="Verdana" pitchFamily="34" charset="0"/>
              <a:ea typeface="HY헤드라인M" pitchFamily="18" charset="-127"/>
              <a:cs typeface="Verdana" pitchFamily="34" charset="0"/>
            </a:endParaRPr>
          </a:p>
        </p:txBody>
      </p:sp>
      <p:sp>
        <p:nvSpPr>
          <p:cNvPr id="3" name="내용 개체 틀 2"/>
          <p:cNvSpPr>
            <a:spLocks noGrp="1"/>
          </p:cNvSpPr>
          <p:nvPr>
            <p:ph sz="half" idx="1"/>
          </p:nvPr>
        </p:nvSpPr>
        <p:spPr>
          <a:xfrm>
            <a:off x="492125" y="1711325"/>
            <a:ext cx="3984625" cy="2092881"/>
          </a:xfrm>
          <a:prstGeom prst="rect">
            <a:avLst/>
          </a:prstGeom>
        </p:spPr>
        <p:txBody>
          <a:bodyPr/>
          <a:lstStyle>
            <a:lvl1pPr>
              <a:defRPr sz="2800"/>
            </a:lvl1pPr>
            <a:lvl2pPr>
              <a:defRPr sz="2400">
                <a:latin typeface="HY그래픽M" pitchFamily="18" charset="-127"/>
                <a:ea typeface="HY그래픽M" pitchFamily="18" charset="-127"/>
              </a:defRPr>
            </a:lvl2pPr>
            <a:lvl3pPr>
              <a:defRPr sz="2000">
                <a:latin typeface="HY그래픽M" pitchFamily="18" charset="-127"/>
                <a:ea typeface="HY그래픽M" pitchFamily="18" charset="-127"/>
              </a:defRPr>
            </a:lvl3pPr>
            <a:lvl4pPr>
              <a:defRPr sz="1800">
                <a:latin typeface="HY그래픽M" pitchFamily="18" charset="-127"/>
                <a:ea typeface="HY그래픽M" pitchFamily="18" charset="-127"/>
              </a:defRPr>
            </a:lvl4pPr>
            <a:lvl5pPr>
              <a:defRPr sz="1800">
                <a:latin typeface="HY그래픽M" pitchFamily="18" charset="-127"/>
                <a:ea typeface="HY그래픽M" pitchFamily="18" charset="-127"/>
              </a:defRPr>
            </a:lvl5pPr>
            <a:lvl6pPr>
              <a:defRPr sz="1800"/>
            </a:lvl6pPr>
            <a:lvl7pPr>
              <a:defRPr sz="1800"/>
            </a:lvl7pPr>
            <a:lvl8pPr>
              <a:defRPr sz="1800"/>
            </a:lvl8pPr>
            <a:lvl9pPr>
              <a:defRPr sz="1800"/>
            </a:lvl9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4" name="내용 개체 틀 3"/>
          <p:cNvSpPr>
            <a:spLocks noGrp="1"/>
          </p:cNvSpPr>
          <p:nvPr>
            <p:ph sz="half" idx="2"/>
          </p:nvPr>
        </p:nvSpPr>
        <p:spPr>
          <a:xfrm>
            <a:off x="4629150" y="1711325"/>
            <a:ext cx="3984625" cy="2092881"/>
          </a:xfrm>
          <a:prstGeom prst="rect">
            <a:avLst/>
          </a:prstGeom>
        </p:spPr>
        <p:txBody>
          <a:bodyPr/>
          <a:lstStyle>
            <a:lvl1pPr>
              <a:defRPr sz="2800"/>
            </a:lvl1pPr>
            <a:lvl2pPr>
              <a:defRPr sz="2400">
                <a:latin typeface="HY그래픽M" pitchFamily="18" charset="-127"/>
                <a:ea typeface="HY그래픽M" pitchFamily="18" charset="-127"/>
              </a:defRPr>
            </a:lvl2pPr>
            <a:lvl3pPr>
              <a:defRPr sz="2000">
                <a:latin typeface="HY그래픽M" pitchFamily="18" charset="-127"/>
                <a:ea typeface="HY그래픽M" pitchFamily="18" charset="-127"/>
              </a:defRPr>
            </a:lvl3pPr>
            <a:lvl4pPr>
              <a:defRPr sz="1800">
                <a:latin typeface="HY그래픽M" pitchFamily="18" charset="-127"/>
                <a:ea typeface="HY그래픽M" pitchFamily="18" charset="-127"/>
              </a:defRPr>
            </a:lvl4pPr>
            <a:lvl5pPr>
              <a:defRPr sz="1800">
                <a:latin typeface="HY그래픽M" pitchFamily="18" charset="-127"/>
                <a:ea typeface="HY그래픽M" pitchFamily="18" charset="-127"/>
              </a:defRPr>
            </a:lvl5pPr>
            <a:lvl6pPr>
              <a:defRPr sz="1800"/>
            </a:lvl6pPr>
            <a:lvl7pPr>
              <a:defRPr sz="1800"/>
            </a:lvl7pPr>
            <a:lvl8pPr>
              <a:defRPr sz="1800"/>
            </a:lvl8pPr>
            <a:lvl9pPr>
              <a:defRPr sz="1800"/>
            </a:lvl9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8" name="Rectangle 10"/>
          <p:cNvSpPr>
            <a:spLocks noGrp="1" noChangeArrowheads="1"/>
          </p:cNvSpPr>
          <p:nvPr>
            <p:ph type="sldNum" sz="quarter" idx="10"/>
          </p:nvPr>
        </p:nvSpPr>
        <p:spPr>
          <a:xfrm>
            <a:off x="6972300" y="6605588"/>
            <a:ext cx="2063750" cy="138499"/>
          </a:xfrm>
          <a:prstGeom prst="rect">
            <a:avLst/>
          </a:prstGeom>
        </p:spPr>
        <p:txBody>
          <a:bodyPr/>
          <a:lstStyle>
            <a:lvl1pPr>
              <a:defRPr/>
            </a:lvl1pPr>
          </a:lstStyle>
          <a:p>
            <a:pPr>
              <a:defRPr/>
            </a:pPr>
            <a:fld id="{BD64D413-2DE6-455F-99EB-A9AE252FBFB3}" type="slidenum">
              <a:rPr lang="en-US" altLang="ko-KR"/>
              <a:pPr>
                <a:defRPr/>
              </a:pPr>
              <a:t>‹#›</a:t>
            </a:fld>
            <a:endParaRPr lang="en-US" altLang="ko-KR"/>
          </a:p>
        </p:txBody>
      </p:sp>
    </p:spTree>
    <p:extLst>
      <p:ext uri="{BB962C8B-B14F-4D97-AF65-F5344CB8AC3E}">
        <p14:creationId xmlns:p14="http://schemas.microsoft.com/office/powerpoint/2010/main" val="3504331463"/>
      </p:ext>
    </p:extLst>
  </p:cSld>
  <p:clrMapOvr>
    <a:masterClrMapping/>
  </p:clrMapOvr>
  <p:transition>
    <p:wipe dir="r"/>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비교">
    <p:spTree>
      <p:nvGrpSpPr>
        <p:cNvPr id="1" name=""/>
        <p:cNvGrpSpPr/>
        <p:nvPr/>
      </p:nvGrpSpPr>
      <p:grpSpPr>
        <a:xfrm>
          <a:off x="0" y="0"/>
          <a:ext cx="0" cy="0"/>
          <a:chOff x="0" y="0"/>
          <a:chExt cx="0" cy="0"/>
        </a:xfrm>
      </p:grpSpPr>
      <p:pic>
        <p:nvPicPr>
          <p:cNvPr id="7" name="Picture 3"/>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354763"/>
            <a:ext cx="9190038" cy="503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9" descr="b1-2"/>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956550" y="5916613"/>
            <a:ext cx="1201738"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23"/>
          <p:cNvSpPr txBox="1">
            <a:spLocks noChangeArrowheads="1"/>
          </p:cNvSpPr>
          <p:nvPr userDrawn="1"/>
        </p:nvSpPr>
        <p:spPr bwMode="auto">
          <a:xfrm>
            <a:off x="5940425" y="-57150"/>
            <a:ext cx="3238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algn="r" eaLnBrk="1" latinLnBrk="1" hangingPunct="1">
              <a:defRPr/>
            </a:pPr>
            <a:r>
              <a:rPr lang="en-US" altLang="ko-KR" sz="1000" b="0" dirty="0" smtClean="0">
                <a:solidFill>
                  <a:srgbClr val="002060"/>
                </a:solidFill>
                <a:latin typeface="Verdana" pitchFamily="34" charset="0"/>
                <a:ea typeface="Verdana" pitchFamily="34" charset="0"/>
                <a:cs typeface="Verdana" pitchFamily="34" charset="0"/>
              </a:rPr>
              <a:t>Fall 2013 </a:t>
            </a:r>
          </a:p>
          <a:p>
            <a:pPr algn="r" eaLnBrk="1" latinLnBrk="1" hangingPunct="1">
              <a:defRPr/>
            </a:pPr>
            <a:r>
              <a:rPr lang="en-US" altLang="ko-KR" sz="1000" b="0" dirty="0" smtClean="0">
                <a:solidFill>
                  <a:srgbClr val="002060"/>
                </a:solidFill>
                <a:latin typeface="Verdana" pitchFamily="34" charset="0"/>
                <a:ea typeface="Verdana" pitchFamily="34" charset="0"/>
                <a:cs typeface="Verdana" pitchFamily="34" charset="0"/>
              </a:rPr>
              <a:t>International Student Orientation</a:t>
            </a:r>
            <a:endParaRPr lang="ko-KR" altLang="en-US" sz="1000" b="0" dirty="0">
              <a:solidFill>
                <a:srgbClr val="002060"/>
              </a:solidFill>
              <a:latin typeface="Verdana" pitchFamily="34" charset="0"/>
              <a:ea typeface="HY헤드라인M" pitchFamily="18" charset="-127"/>
              <a:cs typeface="Verdana" pitchFamily="34" charset="0"/>
            </a:endParaRPr>
          </a:p>
        </p:txBody>
      </p:sp>
      <p:sp>
        <p:nvSpPr>
          <p:cNvPr id="3" name="텍스트 개체 틀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dirty="0" smtClean="0"/>
              <a:t>마스터 텍스트 스타일을 편집합니다</a:t>
            </a:r>
          </a:p>
        </p:txBody>
      </p:sp>
      <p:sp>
        <p:nvSpPr>
          <p:cNvPr id="4" name="내용 개체 틀 3"/>
          <p:cNvSpPr>
            <a:spLocks noGrp="1"/>
          </p:cNvSpPr>
          <p:nvPr>
            <p:ph sz="half" idx="2"/>
          </p:nvPr>
        </p:nvSpPr>
        <p:spPr>
          <a:xfrm>
            <a:off x="457200" y="2174875"/>
            <a:ext cx="4040188" cy="1815882"/>
          </a:xfrm>
          <a:prstGeom prst="rect">
            <a:avLst/>
          </a:prstGeom>
        </p:spPr>
        <p:txBody>
          <a:bodyPr/>
          <a:lstStyle>
            <a:lvl1pPr>
              <a:defRPr sz="2400"/>
            </a:lvl1pPr>
            <a:lvl2pPr>
              <a:defRPr sz="2000">
                <a:latin typeface="HY그래픽M" pitchFamily="18" charset="-127"/>
                <a:ea typeface="HY그래픽M" pitchFamily="18" charset="-127"/>
              </a:defRPr>
            </a:lvl2pPr>
            <a:lvl3pPr>
              <a:defRPr sz="1800">
                <a:latin typeface="HY그래픽M" pitchFamily="18" charset="-127"/>
                <a:ea typeface="HY그래픽M" pitchFamily="18" charset="-127"/>
              </a:defRPr>
            </a:lvl3pPr>
            <a:lvl4pPr>
              <a:defRPr sz="1600">
                <a:latin typeface="HY그래픽M" pitchFamily="18" charset="-127"/>
                <a:ea typeface="HY그래픽M" pitchFamily="18" charset="-127"/>
              </a:defRPr>
            </a:lvl4pPr>
            <a:lvl5pPr>
              <a:defRPr sz="1600">
                <a:latin typeface="HY그래픽M" pitchFamily="18" charset="-127"/>
                <a:ea typeface="HY그래픽M" pitchFamily="18" charset="-127"/>
              </a:defRPr>
            </a:lvl5pPr>
            <a:lvl6pPr>
              <a:defRPr sz="1600"/>
            </a:lvl6pPr>
            <a:lvl7pPr>
              <a:defRPr sz="1600"/>
            </a:lvl7pPr>
            <a:lvl8pPr>
              <a:defRPr sz="1600"/>
            </a:lvl8pPr>
            <a:lvl9pPr>
              <a:defRPr sz="1600"/>
            </a:lvl9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5" name="텍스트 개체 틀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1815882"/>
          </a:xfrm>
          <a:prstGeom prst="rect">
            <a:avLst/>
          </a:prstGeom>
        </p:spPr>
        <p:txBody>
          <a:bodyPr/>
          <a:lstStyle>
            <a:lvl1pPr>
              <a:defRPr sz="2400">
                <a:latin typeface="HY그래픽M" pitchFamily="18" charset="-127"/>
                <a:ea typeface="HY그래픽M" pitchFamily="18" charset="-127"/>
              </a:defRPr>
            </a:lvl1pPr>
            <a:lvl2pPr>
              <a:defRPr sz="2000">
                <a:latin typeface="HY그래픽M" pitchFamily="18" charset="-127"/>
                <a:ea typeface="HY그래픽M" pitchFamily="18" charset="-127"/>
              </a:defRPr>
            </a:lvl2pPr>
            <a:lvl3pPr>
              <a:defRPr sz="1800">
                <a:latin typeface="HY그래픽M" pitchFamily="18" charset="-127"/>
                <a:ea typeface="HY그래픽M" pitchFamily="18" charset="-127"/>
              </a:defRPr>
            </a:lvl3pPr>
            <a:lvl4pPr>
              <a:defRPr sz="1600">
                <a:latin typeface="HY그래픽M" pitchFamily="18" charset="-127"/>
                <a:ea typeface="HY그래픽M" pitchFamily="18" charset="-127"/>
              </a:defRPr>
            </a:lvl4pPr>
            <a:lvl5pPr>
              <a:defRPr sz="1600">
                <a:latin typeface="HY그래픽M" pitchFamily="18" charset="-127"/>
                <a:ea typeface="HY그래픽M" pitchFamily="18" charset="-127"/>
              </a:defRPr>
            </a:lvl5pPr>
            <a:lvl6pPr>
              <a:defRPr sz="1600"/>
            </a:lvl6pPr>
            <a:lvl7pPr>
              <a:defRPr sz="1600"/>
            </a:lvl7pPr>
            <a:lvl8pPr>
              <a:defRPr sz="1600"/>
            </a:lvl8pPr>
            <a:lvl9pPr>
              <a:defRPr sz="1600"/>
            </a:lvl9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10" name="Rectangle 10"/>
          <p:cNvSpPr>
            <a:spLocks noGrp="1" noChangeArrowheads="1"/>
          </p:cNvSpPr>
          <p:nvPr>
            <p:ph type="sldNum" sz="quarter" idx="10"/>
          </p:nvPr>
        </p:nvSpPr>
        <p:spPr>
          <a:xfrm>
            <a:off x="6972300" y="6605588"/>
            <a:ext cx="2063750" cy="138499"/>
          </a:xfrm>
          <a:prstGeom prst="rect">
            <a:avLst/>
          </a:prstGeom>
        </p:spPr>
        <p:txBody>
          <a:bodyPr/>
          <a:lstStyle>
            <a:lvl1pPr>
              <a:defRPr/>
            </a:lvl1pPr>
          </a:lstStyle>
          <a:p>
            <a:pPr>
              <a:defRPr/>
            </a:pPr>
            <a:fld id="{A0DD60C0-059B-4370-8C15-014D2E9EA119}" type="slidenum">
              <a:rPr lang="en-US" altLang="ko-KR"/>
              <a:pPr>
                <a:defRPr/>
              </a:pPr>
              <a:t>‹#›</a:t>
            </a:fld>
            <a:endParaRPr lang="en-US" altLang="ko-KR"/>
          </a:p>
        </p:txBody>
      </p:sp>
    </p:spTree>
    <p:extLst>
      <p:ext uri="{BB962C8B-B14F-4D97-AF65-F5344CB8AC3E}">
        <p14:creationId xmlns:p14="http://schemas.microsoft.com/office/powerpoint/2010/main" val="2527098240"/>
      </p:ext>
    </p:extLst>
  </p:cSld>
  <p:clrMapOvr>
    <a:masterClrMapping/>
  </p:clrMapOvr>
  <p:transition>
    <p:wipe dir="r"/>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제목만">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354763"/>
            <a:ext cx="9190038" cy="503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9" descr="b1-2"/>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956550" y="5916613"/>
            <a:ext cx="1201738"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23"/>
          <p:cNvSpPr txBox="1">
            <a:spLocks noChangeArrowheads="1"/>
          </p:cNvSpPr>
          <p:nvPr userDrawn="1"/>
        </p:nvSpPr>
        <p:spPr bwMode="auto">
          <a:xfrm>
            <a:off x="5940425" y="-57150"/>
            <a:ext cx="3238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algn="r" eaLnBrk="1" latinLnBrk="1" hangingPunct="1">
              <a:defRPr/>
            </a:pPr>
            <a:r>
              <a:rPr lang="en-US" altLang="ko-KR" sz="1000" b="0" dirty="0" smtClean="0">
                <a:solidFill>
                  <a:srgbClr val="002060"/>
                </a:solidFill>
                <a:latin typeface="Verdana" pitchFamily="34" charset="0"/>
                <a:ea typeface="Verdana" pitchFamily="34" charset="0"/>
                <a:cs typeface="Verdana" pitchFamily="34" charset="0"/>
              </a:rPr>
              <a:t>Fall 2013 </a:t>
            </a:r>
          </a:p>
          <a:p>
            <a:pPr algn="r" eaLnBrk="1" latinLnBrk="1" hangingPunct="1">
              <a:defRPr/>
            </a:pPr>
            <a:r>
              <a:rPr lang="en-US" altLang="ko-KR" sz="1000" b="0" dirty="0" smtClean="0">
                <a:solidFill>
                  <a:srgbClr val="002060"/>
                </a:solidFill>
                <a:latin typeface="Verdana" pitchFamily="34" charset="0"/>
                <a:ea typeface="Verdana" pitchFamily="34" charset="0"/>
                <a:cs typeface="Verdana" pitchFamily="34" charset="0"/>
              </a:rPr>
              <a:t>International Student Orientation</a:t>
            </a:r>
            <a:endParaRPr lang="ko-KR" altLang="en-US" sz="1000" b="0" dirty="0">
              <a:solidFill>
                <a:srgbClr val="002060"/>
              </a:solidFill>
              <a:latin typeface="Verdana" pitchFamily="34" charset="0"/>
              <a:ea typeface="HY헤드라인M" pitchFamily="18" charset="-127"/>
              <a:cs typeface="Verdana" pitchFamily="34" charset="0"/>
            </a:endParaRPr>
          </a:p>
        </p:txBody>
      </p:sp>
      <p:sp>
        <p:nvSpPr>
          <p:cNvPr id="5" name="Rectangle 10"/>
          <p:cNvSpPr>
            <a:spLocks noGrp="1" noChangeArrowheads="1"/>
          </p:cNvSpPr>
          <p:nvPr>
            <p:ph type="sldNum" sz="quarter" idx="10"/>
          </p:nvPr>
        </p:nvSpPr>
        <p:spPr>
          <a:xfrm>
            <a:off x="6972300" y="6605588"/>
            <a:ext cx="2063750" cy="138499"/>
          </a:xfrm>
          <a:prstGeom prst="rect">
            <a:avLst/>
          </a:prstGeom>
        </p:spPr>
        <p:txBody>
          <a:bodyPr/>
          <a:lstStyle>
            <a:lvl1pPr>
              <a:defRPr/>
            </a:lvl1pPr>
          </a:lstStyle>
          <a:p>
            <a:pPr>
              <a:defRPr/>
            </a:pPr>
            <a:fld id="{787F7068-BAE0-4F67-A204-EDB84FBC6EDF}" type="slidenum">
              <a:rPr lang="en-US" altLang="ko-KR"/>
              <a:pPr>
                <a:defRPr/>
              </a:pPr>
              <a:t>‹#›</a:t>
            </a:fld>
            <a:endParaRPr lang="en-US" altLang="ko-KR"/>
          </a:p>
        </p:txBody>
      </p:sp>
    </p:spTree>
    <p:extLst>
      <p:ext uri="{BB962C8B-B14F-4D97-AF65-F5344CB8AC3E}">
        <p14:creationId xmlns:p14="http://schemas.microsoft.com/office/powerpoint/2010/main" val="3242769620"/>
      </p:ext>
    </p:extLst>
  </p:cSld>
  <p:clrMapOvr>
    <a:masterClrMapping/>
  </p:clrMapOvr>
  <p:transition>
    <p:wipe dir="r"/>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빈 화면">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354763"/>
            <a:ext cx="9190038" cy="503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9" descr="b1-2"/>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956550" y="5916613"/>
            <a:ext cx="1201738"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23"/>
          <p:cNvSpPr txBox="1">
            <a:spLocks noChangeArrowheads="1"/>
          </p:cNvSpPr>
          <p:nvPr userDrawn="1"/>
        </p:nvSpPr>
        <p:spPr bwMode="auto">
          <a:xfrm>
            <a:off x="5940425" y="-57150"/>
            <a:ext cx="3238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algn="r" eaLnBrk="1" latinLnBrk="1" hangingPunct="1">
              <a:defRPr/>
            </a:pPr>
            <a:r>
              <a:rPr lang="en-US" altLang="ko-KR" sz="1000" b="0" dirty="0" smtClean="0">
                <a:solidFill>
                  <a:srgbClr val="002060"/>
                </a:solidFill>
                <a:latin typeface="Verdana" pitchFamily="34" charset="0"/>
                <a:ea typeface="Verdana" pitchFamily="34" charset="0"/>
                <a:cs typeface="Verdana" pitchFamily="34" charset="0"/>
              </a:rPr>
              <a:t>Fall 2013 </a:t>
            </a:r>
          </a:p>
          <a:p>
            <a:pPr algn="r" eaLnBrk="1" latinLnBrk="1" hangingPunct="1">
              <a:defRPr/>
            </a:pPr>
            <a:r>
              <a:rPr lang="en-US" altLang="ko-KR" sz="1000" b="0" dirty="0" smtClean="0">
                <a:solidFill>
                  <a:srgbClr val="002060"/>
                </a:solidFill>
                <a:latin typeface="Verdana" pitchFamily="34" charset="0"/>
                <a:ea typeface="Verdana" pitchFamily="34" charset="0"/>
                <a:cs typeface="Verdana" pitchFamily="34" charset="0"/>
              </a:rPr>
              <a:t>International Student Orientation</a:t>
            </a:r>
            <a:endParaRPr lang="ko-KR" altLang="en-US" sz="1000" b="0" dirty="0">
              <a:solidFill>
                <a:srgbClr val="002060"/>
              </a:solidFill>
              <a:latin typeface="Verdana" pitchFamily="34" charset="0"/>
              <a:ea typeface="HY헤드라인M" pitchFamily="18" charset="-127"/>
              <a:cs typeface="Verdana" pitchFamily="34" charset="0"/>
            </a:endParaRPr>
          </a:p>
        </p:txBody>
      </p:sp>
      <p:sp>
        <p:nvSpPr>
          <p:cNvPr id="5" name="Rectangle 10"/>
          <p:cNvSpPr>
            <a:spLocks noGrp="1" noChangeArrowheads="1"/>
          </p:cNvSpPr>
          <p:nvPr>
            <p:ph type="sldNum" sz="quarter" idx="10"/>
          </p:nvPr>
        </p:nvSpPr>
        <p:spPr>
          <a:xfrm>
            <a:off x="6972300" y="6605588"/>
            <a:ext cx="2063750" cy="138499"/>
          </a:xfrm>
          <a:prstGeom prst="rect">
            <a:avLst/>
          </a:prstGeom>
        </p:spPr>
        <p:txBody>
          <a:bodyPr/>
          <a:lstStyle>
            <a:lvl1pPr>
              <a:defRPr/>
            </a:lvl1pPr>
          </a:lstStyle>
          <a:p>
            <a:pPr>
              <a:defRPr/>
            </a:pPr>
            <a:fld id="{577CE02A-3EB2-4A57-8567-B72B1200B79D}" type="slidenum">
              <a:rPr lang="en-US" altLang="ko-KR"/>
              <a:pPr>
                <a:defRPr/>
              </a:pPr>
              <a:t>‹#›</a:t>
            </a:fld>
            <a:endParaRPr lang="en-US" altLang="ko-KR"/>
          </a:p>
        </p:txBody>
      </p:sp>
    </p:spTree>
    <p:extLst>
      <p:ext uri="{BB962C8B-B14F-4D97-AF65-F5344CB8AC3E}">
        <p14:creationId xmlns:p14="http://schemas.microsoft.com/office/powerpoint/2010/main" val="295747925"/>
      </p:ext>
    </p:extLst>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캡션 있는 콘텐츠">
    <p:spTree>
      <p:nvGrpSpPr>
        <p:cNvPr id="1" name=""/>
        <p:cNvGrpSpPr/>
        <p:nvPr/>
      </p:nvGrpSpPr>
      <p:grpSpPr>
        <a:xfrm>
          <a:off x="0" y="0"/>
          <a:ext cx="0" cy="0"/>
          <a:chOff x="0" y="0"/>
          <a:chExt cx="0" cy="0"/>
        </a:xfrm>
      </p:grpSpPr>
      <p:pic>
        <p:nvPicPr>
          <p:cNvPr id="5" name="Picture 3"/>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354763"/>
            <a:ext cx="9190038" cy="503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9" descr="b1-2"/>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956550" y="5916613"/>
            <a:ext cx="1201738"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23"/>
          <p:cNvSpPr txBox="1">
            <a:spLocks noChangeArrowheads="1"/>
          </p:cNvSpPr>
          <p:nvPr userDrawn="1"/>
        </p:nvSpPr>
        <p:spPr bwMode="auto">
          <a:xfrm>
            <a:off x="5940425" y="-57150"/>
            <a:ext cx="3238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algn="r" eaLnBrk="1" latinLnBrk="1" hangingPunct="1">
              <a:defRPr/>
            </a:pPr>
            <a:r>
              <a:rPr lang="en-US" altLang="ko-KR" sz="1000" b="0" dirty="0" smtClean="0">
                <a:solidFill>
                  <a:srgbClr val="002060"/>
                </a:solidFill>
                <a:latin typeface="Verdana" pitchFamily="34" charset="0"/>
                <a:ea typeface="Verdana" pitchFamily="34" charset="0"/>
                <a:cs typeface="Verdana" pitchFamily="34" charset="0"/>
              </a:rPr>
              <a:t>Fall 2013 </a:t>
            </a:r>
          </a:p>
          <a:p>
            <a:pPr algn="r" eaLnBrk="1" latinLnBrk="1" hangingPunct="1">
              <a:defRPr/>
            </a:pPr>
            <a:r>
              <a:rPr lang="en-US" altLang="ko-KR" sz="1000" b="0" dirty="0" smtClean="0">
                <a:solidFill>
                  <a:srgbClr val="002060"/>
                </a:solidFill>
                <a:latin typeface="Verdana" pitchFamily="34" charset="0"/>
                <a:ea typeface="Verdana" pitchFamily="34" charset="0"/>
                <a:cs typeface="Verdana" pitchFamily="34" charset="0"/>
              </a:rPr>
              <a:t>International Student Orientation</a:t>
            </a:r>
            <a:endParaRPr lang="ko-KR" altLang="en-US" sz="1000" b="0" dirty="0">
              <a:solidFill>
                <a:srgbClr val="002060"/>
              </a:solidFill>
              <a:latin typeface="Verdana" pitchFamily="34" charset="0"/>
              <a:ea typeface="HY헤드라인M" pitchFamily="18" charset="-127"/>
              <a:cs typeface="Verdana" pitchFamily="34" charset="0"/>
            </a:endParaRPr>
          </a:p>
        </p:txBody>
      </p:sp>
      <p:sp>
        <p:nvSpPr>
          <p:cNvPr id="2" name="제목 1"/>
          <p:cNvSpPr>
            <a:spLocks noGrp="1"/>
          </p:cNvSpPr>
          <p:nvPr>
            <p:ph type="title"/>
          </p:nvPr>
        </p:nvSpPr>
        <p:spPr>
          <a:xfrm>
            <a:off x="357158" y="1571612"/>
            <a:ext cx="3008313" cy="307777"/>
          </a:xfrm>
          <a:prstGeom prst="rect">
            <a:avLst/>
          </a:prstGeom>
        </p:spPr>
        <p:txBody>
          <a:bodyPr anchor="b"/>
          <a:lstStyle>
            <a:lvl1pPr algn="l">
              <a:defRPr sz="2000" b="1">
                <a:solidFill>
                  <a:srgbClr val="0038A8"/>
                </a:solidFill>
              </a:defRPr>
            </a:lvl1pPr>
          </a:lstStyle>
          <a:p>
            <a:r>
              <a:rPr lang="ko-KR" altLang="en-US" dirty="0" smtClean="0"/>
              <a:t>마스터 제목 스타일 편집</a:t>
            </a:r>
            <a:endParaRPr lang="ko-KR" altLang="en-US" dirty="0"/>
          </a:p>
        </p:txBody>
      </p:sp>
      <p:sp>
        <p:nvSpPr>
          <p:cNvPr id="3" name="내용 개체 틀 2"/>
          <p:cNvSpPr>
            <a:spLocks noGrp="1"/>
          </p:cNvSpPr>
          <p:nvPr>
            <p:ph idx="1"/>
          </p:nvPr>
        </p:nvSpPr>
        <p:spPr>
          <a:xfrm>
            <a:off x="3575050" y="273050"/>
            <a:ext cx="5111750" cy="2400657"/>
          </a:xfrm>
          <a:prstGeom prst="rect">
            <a:avLst/>
          </a:prstGeom>
        </p:spPr>
        <p:txBody>
          <a:bodyPr/>
          <a:lstStyle>
            <a:lvl1pPr>
              <a:defRPr sz="3200"/>
            </a:lvl1pPr>
            <a:lvl2pPr>
              <a:defRPr sz="2800">
                <a:latin typeface="HY그래픽M" pitchFamily="18" charset="-127"/>
                <a:ea typeface="HY그래픽M" pitchFamily="18" charset="-127"/>
              </a:defRPr>
            </a:lvl2pPr>
            <a:lvl3pPr>
              <a:defRPr sz="2400">
                <a:latin typeface="HY그래픽M" pitchFamily="18" charset="-127"/>
                <a:ea typeface="HY그래픽M" pitchFamily="18" charset="-127"/>
              </a:defRPr>
            </a:lvl3pPr>
            <a:lvl4pPr>
              <a:defRPr sz="2000">
                <a:latin typeface="HY그래픽M" pitchFamily="18" charset="-127"/>
                <a:ea typeface="HY그래픽M" pitchFamily="18" charset="-127"/>
              </a:defRPr>
            </a:lvl4pPr>
            <a:lvl5pPr>
              <a:defRPr sz="2000">
                <a:latin typeface="HY그래픽M" pitchFamily="18" charset="-127"/>
                <a:ea typeface="HY그래픽M" pitchFamily="18" charset="-127"/>
              </a:defRPr>
            </a:lvl5pPr>
            <a:lvl6pPr>
              <a:defRPr sz="2000"/>
            </a:lvl6pPr>
            <a:lvl7pPr>
              <a:defRPr sz="2000"/>
            </a:lvl7pPr>
            <a:lvl8pPr>
              <a:defRPr sz="2000"/>
            </a:lvl8pPr>
            <a:lvl9pPr>
              <a:defRPr sz="2000"/>
            </a:lvl9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4" name="텍스트 개체 틀 3"/>
          <p:cNvSpPr>
            <a:spLocks noGrp="1"/>
          </p:cNvSpPr>
          <p:nvPr>
            <p:ph type="body" sz="half" idx="2"/>
          </p:nvPr>
        </p:nvSpPr>
        <p:spPr>
          <a:xfrm>
            <a:off x="357158" y="1500174"/>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8" name="Rectangle 10"/>
          <p:cNvSpPr>
            <a:spLocks noGrp="1" noChangeArrowheads="1"/>
          </p:cNvSpPr>
          <p:nvPr>
            <p:ph type="sldNum" sz="quarter" idx="10"/>
          </p:nvPr>
        </p:nvSpPr>
        <p:spPr>
          <a:xfrm>
            <a:off x="6972300" y="6605588"/>
            <a:ext cx="2063750" cy="138499"/>
          </a:xfrm>
          <a:prstGeom prst="rect">
            <a:avLst/>
          </a:prstGeom>
        </p:spPr>
        <p:txBody>
          <a:bodyPr/>
          <a:lstStyle>
            <a:lvl1pPr>
              <a:defRPr/>
            </a:lvl1pPr>
          </a:lstStyle>
          <a:p>
            <a:pPr>
              <a:defRPr/>
            </a:pPr>
            <a:fld id="{E1FCEE81-2775-4A05-B097-EBF0279AF204}" type="slidenum">
              <a:rPr lang="en-US" altLang="ko-KR"/>
              <a:pPr>
                <a:defRPr/>
              </a:pPr>
              <a:t>‹#›</a:t>
            </a:fld>
            <a:endParaRPr lang="en-US" altLang="ko-KR"/>
          </a:p>
        </p:txBody>
      </p:sp>
    </p:spTree>
    <p:extLst>
      <p:ext uri="{BB962C8B-B14F-4D97-AF65-F5344CB8AC3E}">
        <p14:creationId xmlns:p14="http://schemas.microsoft.com/office/powerpoint/2010/main" val="3718638722"/>
      </p:ext>
    </p:extLst>
  </p:cSld>
  <p:clrMapOvr>
    <a:masterClrMapping/>
  </p:clrMapOvr>
  <p:transition>
    <p:wipe dir="r"/>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캡션 있는 그림">
    <p:spTree>
      <p:nvGrpSpPr>
        <p:cNvPr id="1" name=""/>
        <p:cNvGrpSpPr/>
        <p:nvPr/>
      </p:nvGrpSpPr>
      <p:grpSpPr>
        <a:xfrm>
          <a:off x="0" y="0"/>
          <a:ext cx="0" cy="0"/>
          <a:chOff x="0" y="0"/>
          <a:chExt cx="0" cy="0"/>
        </a:xfrm>
      </p:grpSpPr>
      <p:pic>
        <p:nvPicPr>
          <p:cNvPr id="5" name="Picture 3"/>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354763"/>
            <a:ext cx="9190038" cy="503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9" descr="b1-2"/>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956550" y="5916613"/>
            <a:ext cx="1201738"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23"/>
          <p:cNvSpPr txBox="1">
            <a:spLocks noChangeArrowheads="1"/>
          </p:cNvSpPr>
          <p:nvPr userDrawn="1"/>
        </p:nvSpPr>
        <p:spPr bwMode="auto">
          <a:xfrm>
            <a:off x="5940425" y="-57150"/>
            <a:ext cx="3238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algn="r" eaLnBrk="1" latinLnBrk="1" hangingPunct="1">
              <a:defRPr/>
            </a:pPr>
            <a:r>
              <a:rPr lang="en-US" altLang="ko-KR" sz="1000" b="0" dirty="0" smtClean="0">
                <a:solidFill>
                  <a:srgbClr val="002060"/>
                </a:solidFill>
                <a:latin typeface="Verdana" pitchFamily="34" charset="0"/>
                <a:ea typeface="Verdana" pitchFamily="34" charset="0"/>
                <a:cs typeface="Verdana" pitchFamily="34" charset="0"/>
              </a:rPr>
              <a:t>Fall 2013 </a:t>
            </a:r>
          </a:p>
          <a:p>
            <a:pPr algn="r" eaLnBrk="1" latinLnBrk="1" hangingPunct="1">
              <a:defRPr/>
            </a:pPr>
            <a:r>
              <a:rPr lang="en-US" altLang="ko-KR" sz="1000" b="0" dirty="0" smtClean="0">
                <a:solidFill>
                  <a:srgbClr val="002060"/>
                </a:solidFill>
                <a:latin typeface="Verdana" pitchFamily="34" charset="0"/>
                <a:ea typeface="Verdana" pitchFamily="34" charset="0"/>
                <a:cs typeface="Verdana" pitchFamily="34" charset="0"/>
              </a:rPr>
              <a:t>International Student Orientation</a:t>
            </a:r>
            <a:endParaRPr lang="ko-KR" altLang="en-US" sz="1000" b="0" dirty="0">
              <a:solidFill>
                <a:srgbClr val="002060"/>
              </a:solidFill>
              <a:latin typeface="Verdana" pitchFamily="34" charset="0"/>
              <a:ea typeface="HY헤드라인M" pitchFamily="18" charset="-127"/>
              <a:cs typeface="Verdana" pitchFamily="34" charset="0"/>
            </a:endParaRPr>
          </a:p>
        </p:txBody>
      </p:sp>
      <p:sp>
        <p:nvSpPr>
          <p:cNvPr id="2" name="제목 1"/>
          <p:cNvSpPr>
            <a:spLocks noGrp="1"/>
          </p:cNvSpPr>
          <p:nvPr>
            <p:ph type="title"/>
          </p:nvPr>
        </p:nvSpPr>
        <p:spPr>
          <a:xfrm>
            <a:off x="1792288" y="4800600"/>
            <a:ext cx="5486400" cy="307777"/>
          </a:xfrm>
          <a:prstGeom prst="rect">
            <a:avLst/>
          </a:prstGeom>
        </p:spPr>
        <p:txBody>
          <a:bodyPr anchor="b"/>
          <a:lstStyle>
            <a:lvl1pPr algn="l">
              <a:defRPr sz="2000" b="1">
                <a:solidFill>
                  <a:srgbClr val="0038A8"/>
                </a:solidFill>
              </a:defRPr>
            </a:lvl1pPr>
          </a:lstStyle>
          <a:p>
            <a:r>
              <a:rPr lang="ko-KR" altLang="en-US" dirty="0" smtClean="0"/>
              <a:t>마스터 제목 스타일 편집</a:t>
            </a:r>
            <a:endParaRPr lang="ko-KR" altLang="en-US" dirty="0"/>
          </a:p>
        </p:txBody>
      </p:sp>
      <p:sp>
        <p:nvSpPr>
          <p:cNvPr id="3" name="그림 개체 틀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ko-KR" altLang="en-US" noProof="0" dirty="0" smtClean="0"/>
          </a:p>
        </p:txBody>
      </p:sp>
      <p:sp>
        <p:nvSpPr>
          <p:cNvPr id="4" name="텍스트 개체 틀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dirty="0" smtClean="0"/>
              <a:t>마스터 텍스트 스타일을 편집합니다</a:t>
            </a:r>
          </a:p>
        </p:txBody>
      </p:sp>
      <p:sp>
        <p:nvSpPr>
          <p:cNvPr id="8" name="Rectangle 10"/>
          <p:cNvSpPr>
            <a:spLocks noGrp="1" noChangeArrowheads="1"/>
          </p:cNvSpPr>
          <p:nvPr>
            <p:ph type="sldNum" sz="quarter" idx="10"/>
          </p:nvPr>
        </p:nvSpPr>
        <p:spPr>
          <a:xfrm>
            <a:off x="6972300" y="6605588"/>
            <a:ext cx="2063750" cy="138499"/>
          </a:xfrm>
          <a:prstGeom prst="rect">
            <a:avLst/>
          </a:prstGeom>
        </p:spPr>
        <p:txBody>
          <a:bodyPr/>
          <a:lstStyle>
            <a:lvl1pPr>
              <a:defRPr/>
            </a:lvl1pPr>
          </a:lstStyle>
          <a:p>
            <a:pPr>
              <a:defRPr/>
            </a:pPr>
            <a:fld id="{0F6D7311-FD4C-472A-92B7-DE16F5B4486A}" type="slidenum">
              <a:rPr lang="en-US" altLang="ko-KR"/>
              <a:pPr>
                <a:defRPr/>
              </a:pPr>
              <a:t>‹#›</a:t>
            </a:fld>
            <a:endParaRPr lang="en-US" altLang="ko-KR"/>
          </a:p>
        </p:txBody>
      </p:sp>
    </p:spTree>
    <p:extLst>
      <p:ext uri="{BB962C8B-B14F-4D97-AF65-F5344CB8AC3E}">
        <p14:creationId xmlns:p14="http://schemas.microsoft.com/office/powerpoint/2010/main" val="4210164201"/>
      </p:ext>
    </p:extLst>
  </p:cSld>
  <p:clrMapOvr>
    <a:masterClrMapping/>
  </p:clrMapOvr>
  <p:transition>
    <p:wipe dir="r"/>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제목 및 세로 텍스트">
    <p:spTree>
      <p:nvGrpSpPr>
        <p:cNvPr id="1" name=""/>
        <p:cNvGrpSpPr/>
        <p:nvPr/>
      </p:nvGrpSpPr>
      <p:grpSpPr>
        <a:xfrm>
          <a:off x="0" y="0"/>
          <a:ext cx="0" cy="0"/>
          <a:chOff x="0" y="0"/>
          <a:chExt cx="0" cy="0"/>
        </a:xfrm>
      </p:grpSpPr>
      <p:pic>
        <p:nvPicPr>
          <p:cNvPr id="4" name="Picture 3"/>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354763"/>
            <a:ext cx="9190038" cy="503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9" descr="b1-2"/>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956550" y="5916613"/>
            <a:ext cx="1201738"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23"/>
          <p:cNvSpPr txBox="1">
            <a:spLocks noChangeArrowheads="1"/>
          </p:cNvSpPr>
          <p:nvPr userDrawn="1"/>
        </p:nvSpPr>
        <p:spPr bwMode="auto">
          <a:xfrm>
            <a:off x="5940425" y="-57150"/>
            <a:ext cx="3238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algn="r" eaLnBrk="1" latinLnBrk="1" hangingPunct="1">
              <a:defRPr/>
            </a:pPr>
            <a:r>
              <a:rPr lang="en-US" altLang="ko-KR" sz="1000" b="0" dirty="0" smtClean="0">
                <a:solidFill>
                  <a:srgbClr val="002060"/>
                </a:solidFill>
                <a:latin typeface="Verdana" pitchFamily="34" charset="0"/>
                <a:ea typeface="Verdana" pitchFamily="34" charset="0"/>
                <a:cs typeface="Verdana" pitchFamily="34" charset="0"/>
              </a:rPr>
              <a:t>Fall 2013 </a:t>
            </a:r>
          </a:p>
          <a:p>
            <a:pPr algn="r" eaLnBrk="1" latinLnBrk="1" hangingPunct="1">
              <a:defRPr/>
            </a:pPr>
            <a:r>
              <a:rPr lang="en-US" altLang="ko-KR" sz="1000" b="0" dirty="0" smtClean="0">
                <a:solidFill>
                  <a:srgbClr val="002060"/>
                </a:solidFill>
                <a:latin typeface="Verdana" pitchFamily="34" charset="0"/>
                <a:ea typeface="Verdana" pitchFamily="34" charset="0"/>
                <a:cs typeface="Verdana" pitchFamily="34" charset="0"/>
              </a:rPr>
              <a:t>International Student Orientation</a:t>
            </a:r>
            <a:endParaRPr lang="ko-KR" altLang="en-US" sz="1000" b="0" dirty="0">
              <a:solidFill>
                <a:srgbClr val="002060"/>
              </a:solidFill>
              <a:latin typeface="Verdana" pitchFamily="34" charset="0"/>
              <a:ea typeface="HY헤드라인M" pitchFamily="18" charset="-127"/>
              <a:cs typeface="Verdana" pitchFamily="34" charset="0"/>
            </a:endParaRPr>
          </a:p>
        </p:txBody>
      </p:sp>
      <p:sp>
        <p:nvSpPr>
          <p:cNvPr id="3" name="세로 텍스트 개체 틀 2"/>
          <p:cNvSpPr>
            <a:spLocks noGrp="1"/>
          </p:cNvSpPr>
          <p:nvPr>
            <p:ph type="body" orient="vert" idx="1"/>
          </p:nvPr>
        </p:nvSpPr>
        <p:spPr>
          <a:xfrm>
            <a:off x="611188" y="1735138"/>
            <a:ext cx="8121650" cy="1108075"/>
          </a:xfrm>
          <a:prstGeom prst="rect">
            <a:avLst/>
          </a:prstGeo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Rectangle 10"/>
          <p:cNvSpPr>
            <a:spLocks noGrp="1" noChangeArrowheads="1"/>
          </p:cNvSpPr>
          <p:nvPr>
            <p:ph type="sldNum" sz="quarter" idx="10"/>
          </p:nvPr>
        </p:nvSpPr>
        <p:spPr>
          <a:xfrm>
            <a:off x="6972300" y="6605588"/>
            <a:ext cx="2063750" cy="138499"/>
          </a:xfrm>
          <a:prstGeom prst="rect">
            <a:avLst/>
          </a:prstGeom>
        </p:spPr>
        <p:txBody>
          <a:bodyPr/>
          <a:lstStyle>
            <a:lvl1pPr>
              <a:defRPr/>
            </a:lvl1pPr>
          </a:lstStyle>
          <a:p>
            <a:pPr>
              <a:defRPr/>
            </a:pPr>
            <a:fld id="{307723BE-17C2-48E6-984A-4C7A62479A49}" type="slidenum">
              <a:rPr lang="en-US" altLang="ko-KR"/>
              <a:pPr>
                <a:defRPr/>
              </a:pPr>
              <a:t>‹#›</a:t>
            </a:fld>
            <a:endParaRPr lang="en-US" altLang="ko-KR"/>
          </a:p>
        </p:txBody>
      </p:sp>
    </p:spTree>
    <p:extLst>
      <p:ext uri="{BB962C8B-B14F-4D97-AF65-F5344CB8AC3E}">
        <p14:creationId xmlns:p14="http://schemas.microsoft.com/office/powerpoint/2010/main" val="1125610057"/>
      </p:ext>
    </p:extLst>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세로 제목 및 텍스트">
    <p:spTree>
      <p:nvGrpSpPr>
        <p:cNvPr id="1" name=""/>
        <p:cNvGrpSpPr/>
        <p:nvPr/>
      </p:nvGrpSpPr>
      <p:grpSpPr>
        <a:xfrm>
          <a:off x="0" y="0"/>
          <a:ext cx="0" cy="0"/>
          <a:chOff x="0" y="0"/>
          <a:chExt cx="0" cy="0"/>
        </a:xfrm>
      </p:grpSpPr>
      <p:pic>
        <p:nvPicPr>
          <p:cNvPr id="4" name="Picture 3"/>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354763"/>
            <a:ext cx="9190038" cy="503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9" descr="b1-2"/>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956550" y="5916613"/>
            <a:ext cx="1201738"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23"/>
          <p:cNvSpPr txBox="1">
            <a:spLocks noChangeArrowheads="1"/>
          </p:cNvSpPr>
          <p:nvPr userDrawn="1"/>
        </p:nvSpPr>
        <p:spPr bwMode="auto">
          <a:xfrm>
            <a:off x="5940425" y="-57150"/>
            <a:ext cx="3238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algn="r" eaLnBrk="1" latinLnBrk="1" hangingPunct="1">
              <a:defRPr/>
            </a:pPr>
            <a:r>
              <a:rPr lang="en-US" altLang="ko-KR" sz="1000" b="0" dirty="0" smtClean="0">
                <a:solidFill>
                  <a:srgbClr val="002060"/>
                </a:solidFill>
                <a:latin typeface="Verdana" pitchFamily="34" charset="0"/>
                <a:ea typeface="Verdana" pitchFamily="34" charset="0"/>
                <a:cs typeface="Verdana" pitchFamily="34" charset="0"/>
              </a:rPr>
              <a:t>Fall 2013 </a:t>
            </a:r>
          </a:p>
          <a:p>
            <a:pPr algn="r" eaLnBrk="1" latinLnBrk="1" hangingPunct="1">
              <a:defRPr/>
            </a:pPr>
            <a:r>
              <a:rPr lang="en-US" altLang="ko-KR" sz="1000" b="0" dirty="0" smtClean="0">
                <a:solidFill>
                  <a:srgbClr val="002060"/>
                </a:solidFill>
                <a:latin typeface="Verdana" pitchFamily="34" charset="0"/>
                <a:ea typeface="Verdana" pitchFamily="34" charset="0"/>
                <a:cs typeface="Verdana" pitchFamily="34" charset="0"/>
              </a:rPr>
              <a:t>International Student Orientation</a:t>
            </a:r>
            <a:endParaRPr lang="ko-KR" altLang="en-US" sz="1000" b="0" dirty="0">
              <a:solidFill>
                <a:srgbClr val="002060"/>
              </a:solidFill>
              <a:latin typeface="Verdana" pitchFamily="34" charset="0"/>
              <a:ea typeface="HY헤드라인M" pitchFamily="18" charset="-127"/>
              <a:cs typeface="Verdana" pitchFamily="34" charset="0"/>
            </a:endParaRPr>
          </a:p>
        </p:txBody>
      </p:sp>
      <p:sp>
        <p:nvSpPr>
          <p:cNvPr id="2" name="세로 제목 1"/>
          <p:cNvSpPr>
            <a:spLocks noGrp="1"/>
          </p:cNvSpPr>
          <p:nvPr>
            <p:ph type="title" orient="vert"/>
          </p:nvPr>
        </p:nvSpPr>
        <p:spPr>
          <a:xfrm>
            <a:off x="7752001" y="360363"/>
            <a:ext cx="861774" cy="2360612"/>
          </a:xfrm>
          <a:prstGeom prst="rect">
            <a:avLst/>
          </a:prstGeom>
        </p:spPr>
        <p:txBody>
          <a:bodyPr vert="eaVert"/>
          <a:lstStyle>
            <a:lvl1pPr>
              <a:defRPr>
                <a:solidFill>
                  <a:srgbClr val="0038A8"/>
                </a:solidFill>
              </a:defRPr>
            </a:lvl1pPr>
          </a:lstStyle>
          <a:p>
            <a:r>
              <a:rPr lang="ko-KR" altLang="en-US" dirty="0" smtClean="0"/>
              <a:t>마스터 제목 스타일 편집</a:t>
            </a:r>
            <a:endParaRPr lang="ko-KR" altLang="en-US" dirty="0"/>
          </a:p>
        </p:txBody>
      </p:sp>
      <p:sp>
        <p:nvSpPr>
          <p:cNvPr id="3" name="세로 텍스트 개체 틀 2"/>
          <p:cNvSpPr>
            <a:spLocks noGrp="1"/>
          </p:cNvSpPr>
          <p:nvPr>
            <p:ph type="body" orient="vert" idx="1"/>
          </p:nvPr>
        </p:nvSpPr>
        <p:spPr>
          <a:xfrm>
            <a:off x="492125" y="360363"/>
            <a:ext cx="5938838" cy="2360612"/>
          </a:xfrm>
          <a:prstGeom prst="rect">
            <a:avLst/>
          </a:prstGeo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Rectangle 10"/>
          <p:cNvSpPr>
            <a:spLocks noGrp="1" noChangeArrowheads="1"/>
          </p:cNvSpPr>
          <p:nvPr>
            <p:ph type="sldNum" sz="quarter" idx="10"/>
          </p:nvPr>
        </p:nvSpPr>
        <p:spPr>
          <a:xfrm>
            <a:off x="6972300" y="6605588"/>
            <a:ext cx="2063750" cy="138499"/>
          </a:xfrm>
          <a:prstGeom prst="rect">
            <a:avLst/>
          </a:prstGeom>
        </p:spPr>
        <p:txBody>
          <a:bodyPr/>
          <a:lstStyle>
            <a:lvl1pPr>
              <a:defRPr/>
            </a:lvl1pPr>
          </a:lstStyle>
          <a:p>
            <a:pPr>
              <a:defRPr/>
            </a:pPr>
            <a:fld id="{907F42F4-30D2-48EF-A3D2-290A2822ABB2}" type="slidenum">
              <a:rPr lang="en-US" altLang="ko-KR"/>
              <a:pPr>
                <a:defRPr/>
              </a:pPr>
              <a:t>‹#›</a:t>
            </a:fld>
            <a:endParaRPr lang="en-US" altLang="ko-KR"/>
          </a:p>
        </p:txBody>
      </p:sp>
    </p:spTree>
    <p:extLst>
      <p:ext uri="{BB962C8B-B14F-4D97-AF65-F5344CB8AC3E}">
        <p14:creationId xmlns:p14="http://schemas.microsoft.com/office/powerpoint/2010/main" val="3461952122"/>
      </p:ext>
    </p:extLst>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Only">
  <p:cSld name="1_제목만">
    <p:spTree>
      <p:nvGrpSpPr>
        <p:cNvPr id="1" name=""/>
        <p:cNvGrpSpPr/>
        <p:nvPr/>
      </p:nvGrpSpPr>
      <p:grpSpPr>
        <a:xfrm>
          <a:off x="0" y="0"/>
          <a:ext cx="0" cy="0"/>
          <a:chOff x="0" y="0"/>
          <a:chExt cx="0" cy="0"/>
        </a:xfrm>
      </p:grpSpPr>
      <p:pic>
        <p:nvPicPr>
          <p:cNvPr id="3" name="Picture 3"/>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354763"/>
            <a:ext cx="9190038" cy="503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9" descr="b1-2"/>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956550" y="5916613"/>
            <a:ext cx="1201738"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23"/>
          <p:cNvSpPr txBox="1">
            <a:spLocks noChangeArrowheads="1"/>
          </p:cNvSpPr>
          <p:nvPr userDrawn="1"/>
        </p:nvSpPr>
        <p:spPr bwMode="auto">
          <a:xfrm>
            <a:off x="5940425" y="-57150"/>
            <a:ext cx="3238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algn="r" eaLnBrk="1" latinLnBrk="1" hangingPunct="1">
              <a:defRPr/>
            </a:pPr>
            <a:r>
              <a:rPr lang="en-US" altLang="ko-KR" sz="1000" b="0" dirty="0" smtClean="0">
                <a:solidFill>
                  <a:srgbClr val="002060"/>
                </a:solidFill>
                <a:latin typeface="Verdana" pitchFamily="34" charset="0"/>
                <a:ea typeface="Verdana" pitchFamily="34" charset="0"/>
                <a:cs typeface="Verdana" pitchFamily="34" charset="0"/>
              </a:rPr>
              <a:t>Fall 2013 </a:t>
            </a:r>
          </a:p>
          <a:p>
            <a:pPr algn="r" eaLnBrk="1" latinLnBrk="1" hangingPunct="1">
              <a:defRPr/>
            </a:pPr>
            <a:r>
              <a:rPr lang="en-US" altLang="ko-KR" sz="1000" b="0" dirty="0" smtClean="0">
                <a:solidFill>
                  <a:srgbClr val="002060"/>
                </a:solidFill>
                <a:latin typeface="Verdana" pitchFamily="34" charset="0"/>
                <a:ea typeface="Verdana" pitchFamily="34" charset="0"/>
                <a:cs typeface="Verdana" pitchFamily="34" charset="0"/>
              </a:rPr>
              <a:t>International Student Orientation</a:t>
            </a:r>
            <a:endParaRPr lang="ko-KR" altLang="en-US" sz="1000" b="0" dirty="0">
              <a:solidFill>
                <a:srgbClr val="002060"/>
              </a:solidFill>
              <a:latin typeface="Verdana" pitchFamily="34" charset="0"/>
              <a:ea typeface="HY헤드라인M" pitchFamily="18" charset="-127"/>
              <a:cs typeface="Verdana" pitchFamily="34" charset="0"/>
            </a:endParaRPr>
          </a:p>
        </p:txBody>
      </p:sp>
      <p:sp>
        <p:nvSpPr>
          <p:cNvPr id="2" name="제목 1"/>
          <p:cNvSpPr>
            <a:spLocks noGrp="1"/>
          </p:cNvSpPr>
          <p:nvPr>
            <p:ph type="title"/>
          </p:nvPr>
        </p:nvSpPr>
        <p:spPr>
          <a:xfrm>
            <a:off x="534988" y="292088"/>
            <a:ext cx="6832600" cy="292100"/>
          </a:xfrm>
          <a:prstGeom prst="rect">
            <a:avLst/>
          </a:prstGeom>
        </p:spPr>
        <p:txBody>
          <a:bodyPr/>
          <a:lstStyle>
            <a:lvl1pPr>
              <a:defRPr>
                <a:solidFill>
                  <a:srgbClr val="0000CC"/>
                </a:solidFill>
              </a:defRPr>
            </a:lvl1pPr>
          </a:lstStyle>
          <a:p>
            <a:r>
              <a:rPr lang="ko-KR" altLang="en-US" dirty="0" smtClean="0"/>
              <a:t>마스터 제목 스타일 편집</a:t>
            </a:r>
            <a:endParaRPr lang="ko-KR" altLang="en-US" dirty="0"/>
          </a:p>
        </p:txBody>
      </p:sp>
      <p:sp>
        <p:nvSpPr>
          <p:cNvPr id="6" name="바닥글 개체 틀 2"/>
          <p:cNvSpPr>
            <a:spLocks noGrp="1"/>
          </p:cNvSpPr>
          <p:nvPr>
            <p:ph type="ftr" sz="quarter" idx="10"/>
          </p:nvPr>
        </p:nvSpPr>
        <p:spPr>
          <a:xfrm>
            <a:off x="6124575" y="6562725"/>
            <a:ext cx="2895600" cy="228600"/>
          </a:xfrm>
          <a:prstGeom prst="rect">
            <a:avLst/>
          </a:prstGeom>
        </p:spPr>
        <p:txBody>
          <a:bodyPr vert="horz" wrap="square" lIns="91440" tIns="45720" rIns="91440" bIns="45720" numCol="1" anchor="t" anchorCtr="0" compatLnSpc="1">
            <a:prstTxWarp prst="textNoShape">
              <a:avLst/>
            </a:prstTxWarp>
          </a:bodyPr>
          <a:lstStyle>
            <a:lvl1pPr eaLnBrk="1" latinLnBrk="0" hangingPunct="1">
              <a:defRPr>
                <a:solidFill>
                  <a:srgbClr val="000000"/>
                </a:solidFill>
              </a:defRPr>
            </a:lvl1pPr>
          </a:lstStyle>
          <a:p>
            <a:pPr>
              <a:defRPr/>
            </a:pPr>
            <a:fld id="{66ADD2E3-6D7F-42EC-A799-894A2B199E04}" type="slidenum">
              <a:rPr lang="ko-KR" altLang="en-US"/>
              <a:pPr>
                <a:defRPr/>
              </a:pPr>
              <a:t>‹#›</a:t>
            </a:fld>
            <a:endParaRPr lang="en-US" altLang="ko-KR"/>
          </a:p>
        </p:txBody>
      </p:sp>
    </p:spTree>
    <p:extLst>
      <p:ext uri="{BB962C8B-B14F-4D97-AF65-F5344CB8AC3E}">
        <p14:creationId xmlns:p14="http://schemas.microsoft.com/office/powerpoint/2010/main" val="761000246"/>
      </p:ext>
    </p:extLst>
  </p:cSld>
  <p:clrMapOvr>
    <a:masterClrMapping/>
  </p:clrMapOvr>
  <p:transition>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1143000" y="1122363"/>
            <a:ext cx="6858000" cy="2387600"/>
          </a:xfrm>
        </p:spPr>
        <p:txBody>
          <a:bodyPr anchor="b"/>
          <a:lstStyle>
            <a:lvl1pPr algn="ctr">
              <a:defRPr sz="6000"/>
            </a:lvl1pPr>
          </a:lstStyle>
          <a:p>
            <a:r>
              <a:rPr lang="ko-KR" altLang="en-US" smtClean="0"/>
              <a:t>마스터 제목 스타일 편집</a:t>
            </a:r>
            <a:endParaRPr lang="ko-KR" altLang="en-US"/>
          </a:p>
        </p:txBody>
      </p:sp>
      <p:sp>
        <p:nvSpPr>
          <p:cNvPr id="3" name="부제목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smtClean="0"/>
              <a:t>클릭하여 마스터 부제목 스타일 편집</a:t>
            </a:r>
            <a:endParaRPr lang="ko-KR" altLang="en-US"/>
          </a:p>
        </p:txBody>
      </p:sp>
      <p:sp>
        <p:nvSpPr>
          <p:cNvPr id="4" name="날짜 개체 틀 3"/>
          <p:cNvSpPr>
            <a:spLocks noGrp="1"/>
          </p:cNvSpPr>
          <p:nvPr>
            <p:ph type="dt" sz="half" idx="10"/>
          </p:nvPr>
        </p:nvSpPr>
        <p:spPr/>
        <p:txBody>
          <a:bodyPr/>
          <a:lstStyle/>
          <a:p>
            <a:fld id="{AB670E3B-2A02-43AC-ADB6-454CA7CA1D50}" type="datetimeFigureOut">
              <a:rPr lang="ko-KR" altLang="en-US" smtClean="0"/>
              <a:t>2020-12-31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8BE4B027-64BD-49CE-A5D0-108DCD2D632F}" type="slidenum">
              <a:rPr lang="ko-KR" altLang="en-US" smtClean="0"/>
              <a:t>‹#›</a:t>
            </a:fld>
            <a:endParaRPr lang="ko-KR" altLang="en-US"/>
          </a:p>
        </p:txBody>
      </p:sp>
    </p:spTree>
    <p:extLst>
      <p:ext uri="{BB962C8B-B14F-4D97-AF65-F5344CB8AC3E}">
        <p14:creationId xmlns:p14="http://schemas.microsoft.com/office/powerpoint/2010/main" val="19096815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 편집</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AB670E3B-2A02-43AC-ADB6-454CA7CA1D50}" type="datetimeFigureOut">
              <a:rPr lang="ko-KR" altLang="en-US" smtClean="0"/>
              <a:t>2020-12-31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8BE4B027-64BD-49CE-A5D0-108DCD2D632F}" type="slidenum">
              <a:rPr lang="ko-KR" altLang="en-US" smtClean="0"/>
              <a:t>‹#›</a:t>
            </a:fld>
            <a:endParaRPr lang="ko-KR" altLang="en-US"/>
          </a:p>
        </p:txBody>
      </p:sp>
    </p:spTree>
    <p:extLst>
      <p:ext uri="{BB962C8B-B14F-4D97-AF65-F5344CB8AC3E}">
        <p14:creationId xmlns:p14="http://schemas.microsoft.com/office/powerpoint/2010/main" val="12620761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623888" y="1709738"/>
            <a:ext cx="7886700" cy="2852737"/>
          </a:xfrm>
        </p:spPr>
        <p:txBody>
          <a:bodyPr anchor="b"/>
          <a:lstStyle>
            <a:lvl1pPr>
              <a:defRPr sz="6000"/>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smtClean="0"/>
              <a:t>마스터 텍스트 스타일 편집</a:t>
            </a:r>
          </a:p>
        </p:txBody>
      </p:sp>
      <p:sp>
        <p:nvSpPr>
          <p:cNvPr id="4" name="날짜 개체 틀 3"/>
          <p:cNvSpPr>
            <a:spLocks noGrp="1"/>
          </p:cNvSpPr>
          <p:nvPr>
            <p:ph type="dt" sz="half" idx="10"/>
          </p:nvPr>
        </p:nvSpPr>
        <p:spPr/>
        <p:txBody>
          <a:bodyPr/>
          <a:lstStyle/>
          <a:p>
            <a:fld id="{AB670E3B-2A02-43AC-ADB6-454CA7CA1D50}" type="datetimeFigureOut">
              <a:rPr lang="ko-KR" altLang="en-US" smtClean="0"/>
              <a:t>2020-12-31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8BE4B027-64BD-49CE-A5D0-108DCD2D632F}" type="slidenum">
              <a:rPr lang="ko-KR" altLang="en-US" smtClean="0"/>
              <a:t>‹#›</a:t>
            </a:fld>
            <a:endParaRPr lang="ko-KR" altLang="en-US"/>
          </a:p>
        </p:txBody>
      </p:sp>
    </p:spTree>
    <p:extLst>
      <p:ext uri="{BB962C8B-B14F-4D97-AF65-F5344CB8AC3E}">
        <p14:creationId xmlns:p14="http://schemas.microsoft.com/office/powerpoint/2010/main" val="12855320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628650" y="1825625"/>
            <a:ext cx="3867150" cy="4351338"/>
          </a:xfrm>
        </p:spPr>
        <p:txBody>
          <a:bodyPr/>
          <a:lstStyle/>
          <a:p>
            <a:pPr lvl="0"/>
            <a:r>
              <a:rPr lang="ko-KR" altLang="en-US" smtClean="0"/>
              <a:t>마스터 텍스트 스타일 편집</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825625"/>
            <a:ext cx="3867150" cy="4351338"/>
          </a:xfrm>
        </p:spPr>
        <p:txBody>
          <a:bodyPr/>
          <a:lstStyle/>
          <a:p>
            <a:pPr lvl="0"/>
            <a:r>
              <a:rPr lang="ko-KR" altLang="en-US" smtClean="0"/>
              <a:t>마스터 텍스트 스타일 편집</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AB670E3B-2A02-43AC-ADB6-454CA7CA1D50}" type="datetimeFigureOut">
              <a:rPr lang="ko-KR" altLang="en-US" smtClean="0"/>
              <a:t>2020-12-31</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8BE4B027-64BD-49CE-A5D0-108DCD2D632F}" type="slidenum">
              <a:rPr lang="ko-KR" altLang="en-US" smtClean="0"/>
              <a:t>‹#›</a:t>
            </a:fld>
            <a:endParaRPr lang="ko-KR" altLang="en-US"/>
          </a:p>
        </p:txBody>
      </p:sp>
    </p:spTree>
    <p:extLst>
      <p:ext uri="{BB962C8B-B14F-4D97-AF65-F5344CB8AC3E}">
        <p14:creationId xmlns:p14="http://schemas.microsoft.com/office/powerpoint/2010/main" val="992428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a:xfrm>
            <a:off x="630238" y="365125"/>
            <a:ext cx="7886700" cy="1325563"/>
          </a:xfrm>
        </p:spPr>
        <p:txBody>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 편집</a:t>
            </a:r>
          </a:p>
        </p:txBody>
      </p:sp>
      <p:sp>
        <p:nvSpPr>
          <p:cNvPr id="4" name="내용 개체 틀 3"/>
          <p:cNvSpPr>
            <a:spLocks noGrp="1"/>
          </p:cNvSpPr>
          <p:nvPr>
            <p:ph sz="half" idx="2"/>
          </p:nvPr>
        </p:nvSpPr>
        <p:spPr>
          <a:xfrm>
            <a:off x="630238" y="2505075"/>
            <a:ext cx="3868737" cy="3684588"/>
          </a:xfrm>
        </p:spPr>
        <p:txBody>
          <a:bodyPr/>
          <a:lstStyle/>
          <a:p>
            <a:pPr lvl="0"/>
            <a:r>
              <a:rPr lang="ko-KR" altLang="en-US" smtClean="0"/>
              <a:t>마스터 텍스트 스타일 편집</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 편집</a:t>
            </a:r>
          </a:p>
        </p:txBody>
      </p:sp>
      <p:sp>
        <p:nvSpPr>
          <p:cNvPr id="6" name="내용 개체 틀 5"/>
          <p:cNvSpPr>
            <a:spLocks noGrp="1"/>
          </p:cNvSpPr>
          <p:nvPr>
            <p:ph sz="quarter" idx="4"/>
          </p:nvPr>
        </p:nvSpPr>
        <p:spPr>
          <a:xfrm>
            <a:off x="4629150" y="2505075"/>
            <a:ext cx="3887788" cy="3684588"/>
          </a:xfrm>
        </p:spPr>
        <p:txBody>
          <a:bodyPr/>
          <a:lstStyle/>
          <a:p>
            <a:pPr lvl="0"/>
            <a:r>
              <a:rPr lang="ko-KR" altLang="en-US" smtClean="0"/>
              <a:t>마스터 텍스트 스타일 편집</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AB670E3B-2A02-43AC-ADB6-454CA7CA1D50}" type="datetimeFigureOut">
              <a:rPr lang="ko-KR" altLang="en-US" smtClean="0"/>
              <a:t>2020-12-31</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8BE4B027-64BD-49CE-A5D0-108DCD2D632F}" type="slidenum">
              <a:rPr lang="ko-KR" altLang="en-US" smtClean="0"/>
              <a:t>‹#›</a:t>
            </a:fld>
            <a:endParaRPr lang="ko-KR" altLang="en-US"/>
          </a:p>
        </p:txBody>
      </p:sp>
    </p:spTree>
    <p:extLst>
      <p:ext uri="{BB962C8B-B14F-4D97-AF65-F5344CB8AC3E}">
        <p14:creationId xmlns:p14="http://schemas.microsoft.com/office/powerpoint/2010/main" val="36024622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AB670E3B-2A02-43AC-ADB6-454CA7CA1D50}" type="datetimeFigureOut">
              <a:rPr lang="ko-KR" altLang="en-US" smtClean="0"/>
              <a:t>2020-12-31</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8BE4B027-64BD-49CE-A5D0-108DCD2D632F}" type="slidenum">
              <a:rPr lang="ko-KR" altLang="en-US" smtClean="0"/>
              <a:t>‹#›</a:t>
            </a:fld>
            <a:endParaRPr lang="ko-KR" altLang="en-US"/>
          </a:p>
        </p:txBody>
      </p:sp>
    </p:spTree>
    <p:extLst>
      <p:ext uri="{BB962C8B-B14F-4D97-AF65-F5344CB8AC3E}">
        <p14:creationId xmlns:p14="http://schemas.microsoft.com/office/powerpoint/2010/main" val="12412414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AB670E3B-2A02-43AC-ADB6-454CA7CA1D50}" type="datetimeFigureOut">
              <a:rPr lang="ko-KR" altLang="en-US" smtClean="0"/>
              <a:t>2020-12-31</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8BE4B027-64BD-49CE-A5D0-108DCD2D632F}" type="slidenum">
              <a:rPr lang="ko-KR" altLang="en-US" smtClean="0"/>
              <a:t>‹#›</a:t>
            </a:fld>
            <a:endParaRPr lang="ko-KR" altLang="en-US"/>
          </a:p>
        </p:txBody>
      </p:sp>
    </p:spTree>
    <p:extLst>
      <p:ext uri="{BB962C8B-B14F-4D97-AF65-F5344CB8AC3E}">
        <p14:creationId xmlns:p14="http://schemas.microsoft.com/office/powerpoint/2010/main" val="12733776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630238" y="457200"/>
            <a:ext cx="2949575" cy="1600200"/>
          </a:xfrm>
        </p:spPr>
        <p:txBody>
          <a:bodyPr anchor="b"/>
          <a:lstStyle>
            <a:lvl1pPr>
              <a:defRPr sz="3200"/>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 편집</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smtClean="0"/>
              <a:t>마스터 텍스트 스타일 편집</a:t>
            </a:r>
          </a:p>
        </p:txBody>
      </p:sp>
      <p:sp>
        <p:nvSpPr>
          <p:cNvPr id="5" name="날짜 개체 틀 4"/>
          <p:cNvSpPr>
            <a:spLocks noGrp="1"/>
          </p:cNvSpPr>
          <p:nvPr>
            <p:ph type="dt" sz="half" idx="10"/>
          </p:nvPr>
        </p:nvSpPr>
        <p:spPr/>
        <p:txBody>
          <a:bodyPr/>
          <a:lstStyle/>
          <a:p>
            <a:fld id="{AB670E3B-2A02-43AC-ADB6-454CA7CA1D50}" type="datetimeFigureOut">
              <a:rPr lang="ko-KR" altLang="en-US" smtClean="0"/>
              <a:t>2020-12-31</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8BE4B027-64BD-49CE-A5D0-108DCD2D632F}" type="slidenum">
              <a:rPr lang="ko-KR" altLang="en-US" smtClean="0"/>
              <a:t>‹#›</a:t>
            </a:fld>
            <a:endParaRPr lang="ko-KR" altLang="en-US"/>
          </a:p>
        </p:txBody>
      </p:sp>
    </p:spTree>
    <p:extLst>
      <p:ext uri="{BB962C8B-B14F-4D97-AF65-F5344CB8AC3E}">
        <p14:creationId xmlns:p14="http://schemas.microsoft.com/office/powerpoint/2010/main" val="5866265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630238" y="457200"/>
            <a:ext cx="2949575" cy="1600200"/>
          </a:xfrm>
        </p:spPr>
        <p:txBody>
          <a:bodyPr anchor="b"/>
          <a:lstStyle>
            <a:lvl1pPr>
              <a:defRPr sz="3200"/>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smtClean="0"/>
              <a:t>마스터 텍스트 스타일 편집</a:t>
            </a:r>
          </a:p>
        </p:txBody>
      </p:sp>
      <p:sp>
        <p:nvSpPr>
          <p:cNvPr id="5" name="날짜 개체 틀 4"/>
          <p:cNvSpPr>
            <a:spLocks noGrp="1"/>
          </p:cNvSpPr>
          <p:nvPr>
            <p:ph type="dt" sz="half" idx="10"/>
          </p:nvPr>
        </p:nvSpPr>
        <p:spPr/>
        <p:txBody>
          <a:bodyPr/>
          <a:lstStyle/>
          <a:p>
            <a:fld id="{AB670E3B-2A02-43AC-ADB6-454CA7CA1D50}" type="datetimeFigureOut">
              <a:rPr lang="ko-KR" altLang="en-US" smtClean="0"/>
              <a:t>2020-12-31</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8BE4B027-64BD-49CE-A5D0-108DCD2D632F}" type="slidenum">
              <a:rPr lang="ko-KR" altLang="en-US" smtClean="0"/>
              <a:t>‹#›</a:t>
            </a:fld>
            <a:endParaRPr lang="ko-KR" altLang="en-US"/>
          </a:p>
        </p:txBody>
      </p:sp>
    </p:spTree>
    <p:extLst>
      <p:ext uri="{BB962C8B-B14F-4D97-AF65-F5344CB8AC3E}">
        <p14:creationId xmlns:p14="http://schemas.microsoft.com/office/powerpoint/2010/main" val="10302568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 편집</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AB670E3B-2A02-43AC-ADB6-454CA7CA1D50}" type="datetimeFigureOut">
              <a:rPr lang="ko-KR" altLang="en-US" smtClean="0"/>
              <a:t>2020-12-31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8BE4B027-64BD-49CE-A5D0-108DCD2D632F}" type="slidenum">
              <a:rPr lang="ko-KR" altLang="en-US" smtClean="0"/>
              <a:t>‹#›</a:t>
            </a:fld>
            <a:endParaRPr lang="ko-KR" altLang="en-US"/>
          </a:p>
        </p:txBody>
      </p:sp>
    </p:spTree>
    <p:extLst>
      <p:ext uri="{BB962C8B-B14F-4D97-AF65-F5344CB8AC3E}">
        <p14:creationId xmlns:p14="http://schemas.microsoft.com/office/powerpoint/2010/main" val="36742564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543675" y="365125"/>
            <a:ext cx="1971675" cy="5811838"/>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628650" y="365125"/>
            <a:ext cx="5762625" cy="5811838"/>
          </a:xfrm>
        </p:spPr>
        <p:txBody>
          <a:bodyPr vert="eaVert"/>
          <a:lstStyle/>
          <a:p>
            <a:pPr lvl="0"/>
            <a:r>
              <a:rPr lang="ko-KR" altLang="en-US" smtClean="0"/>
              <a:t>마스터 텍스트 스타일 편집</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AB670E3B-2A02-43AC-ADB6-454CA7CA1D50}" type="datetimeFigureOut">
              <a:rPr lang="ko-KR" altLang="en-US" smtClean="0"/>
              <a:t>2020-12-31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8BE4B027-64BD-49CE-A5D0-108DCD2D632F}" type="slidenum">
              <a:rPr lang="ko-KR" altLang="en-US" smtClean="0"/>
              <a:t>‹#›</a:t>
            </a:fld>
            <a:endParaRPr lang="ko-KR" altLang="en-US"/>
          </a:p>
        </p:txBody>
      </p:sp>
    </p:spTree>
    <p:extLst>
      <p:ext uri="{BB962C8B-B14F-4D97-AF65-F5344CB8AC3E}">
        <p14:creationId xmlns:p14="http://schemas.microsoft.com/office/powerpoint/2010/main" val="26597239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14">
            <a:extLst>
              <a:ext uri="{BEBA8EAE-BF5A-486C-A8C5-ECC9F3942E4B}">
                <a14:imgProps xmlns:a14="http://schemas.microsoft.com/office/drawing/2010/main">
                  <a14:imgLayer r:embed="rId15">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10836" y="6310199"/>
            <a:ext cx="8950037" cy="500716"/>
          </a:xfrm>
          <a:prstGeom prst="rect">
            <a:avLst/>
          </a:prstGeom>
          <a:no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2052" name="제목 1"/>
          <p:cNvSpPr txBox="1">
            <a:spLocks/>
          </p:cNvSpPr>
          <p:nvPr/>
        </p:nvSpPr>
        <p:spPr bwMode="auto">
          <a:xfrm>
            <a:off x="635000" y="355600"/>
            <a:ext cx="7580313" cy="430213"/>
          </a:xfrm>
          <a:prstGeom prst="rect">
            <a:avLst/>
          </a:prstGeom>
          <a:noFill/>
          <a:ln>
            <a:noFill/>
          </a:ln>
          <a:extLst/>
        </p:spPr>
        <p:txBody>
          <a:bodyPr/>
          <a:lstStyle>
            <a:lvl1pPr defTabSz="889000" eaLnBrk="0" hangingPunct="0">
              <a:defRPr b="1" i="1">
                <a:solidFill>
                  <a:schemeClr val="tx1"/>
                </a:solidFill>
                <a:latin typeface="HYSymbolE"/>
                <a:ea typeface="굴림" pitchFamily="50" charset="-127"/>
              </a:defRPr>
            </a:lvl1pPr>
            <a:lvl2pPr marL="742950" indent="-285750" defTabSz="889000" eaLnBrk="0" hangingPunct="0">
              <a:defRPr b="1" i="1">
                <a:solidFill>
                  <a:schemeClr val="tx1"/>
                </a:solidFill>
                <a:latin typeface="HYSymbolE"/>
                <a:ea typeface="굴림" pitchFamily="50" charset="-127"/>
              </a:defRPr>
            </a:lvl2pPr>
            <a:lvl3pPr marL="1143000" indent="-228600" defTabSz="889000" eaLnBrk="0" hangingPunct="0">
              <a:defRPr b="1" i="1">
                <a:solidFill>
                  <a:schemeClr val="tx1"/>
                </a:solidFill>
                <a:latin typeface="HYSymbolE"/>
                <a:ea typeface="굴림" pitchFamily="50" charset="-127"/>
              </a:defRPr>
            </a:lvl3pPr>
            <a:lvl4pPr marL="1600200" indent="-228600" defTabSz="889000" eaLnBrk="0" hangingPunct="0">
              <a:defRPr b="1" i="1">
                <a:solidFill>
                  <a:schemeClr val="tx1"/>
                </a:solidFill>
                <a:latin typeface="HYSymbolE"/>
                <a:ea typeface="굴림" pitchFamily="50" charset="-127"/>
              </a:defRPr>
            </a:lvl4pPr>
            <a:lvl5pPr marL="2057400" indent="-228600" defTabSz="889000" eaLnBrk="0" hangingPunct="0">
              <a:defRPr b="1" i="1">
                <a:solidFill>
                  <a:schemeClr val="tx1"/>
                </a:solidFill>
                <a:latin typeface="HYSymbolE"/>
                <a:ea typeface="굴림" pitchFamily="50" charset="-127"/>
              </a:defRPr>
            </a:lvl5pPr>
            <a:lvl6pPr marL="2514600" indent="-228600" defTabSz="889000" eaLnBrk="0" fontAlgn="base" hangingPunct="0">
              <a:spcBef>
                <a:spcPct val="0"/>
              </a:spcBef>
              <a:spcAft>
                <a:spcPct val="0"/>
              </a:spcAft>
              <a:defRPr b="1" i="1">
                <a:solidFill>
                  <a:schemeClr val="tx1"/>
                </a:solidFill>
                <a:latin typeface="HYSymbolE"/>
                <a:ea typeface="굴림" pitchFamily="50" charset="-127"/>
              </a:defRPr>
            </a:lvl6pPr>
            <a:lvl7pPr marL="2971800" indent="-228600" defTabSz="889000" eaLnBrk="0" fontAlgn="base" hangingPunct="0">
              <a:spcBef>
                <a:spcPct val="0"/>
              </a:spcBef>
              <a:spcAft>
                <a:spcPct val="0"/>
              </a:spcAft>
              <a:defRPr b="1" i="1">
                <a:solidFill>
                  <a:schemeClr val="tx1"/>
                </a:solidFill>
                <a:latin typeface="HYSymbolE"/>
                <a:ea typeface="굴림" pitchFamily="50" charset="-127"/>
              </a:defRPr>
            </a:lvl7pPr>
            <a:lvl8pPr marL="3429000" indent="-228600" defTabSz="889000" eaLnBrk="0" fontAlgn="base" hangingPunct="0">
              <a:spcBef>
                <a:spcPct val="0"/>
              </a:spcBef>
              <a:spcAft>
                <a:spcPct val="0"/>
              </a:spcAft>
              <a:defRPr b="1" i="1">
                <a:solidFill>
                  <a:schemeClr val="tx1"/>
                </a:solidFill>
                <a:latin typeface="HYSymbolE"/>
                <a:ea typeface="굴림" pitchFamily="50" charset="-127"/>
              </a:defRPr>
            </a:lvl8pPr>
            <a:lvl9pPr marL="3886200" indent="-228600" defTabSz="889000" eaLnBrk="0" fontAlgn="base" hangingPunct="0">
              <a:spcBef>
                <a:spcPct val="0"/>
              </a:spcBef>
              <a:spcAft>
                <a:spcPct val="0"/>
              </a:spcAft>
              <a:defRPr b="1" i="1">
                <a:solidFill>
                  <a:schemeClr val="tx1"/>
                </a:solidFill>
                <a:latin typeface="HYSymbolE"/>
                <a:ea typeface="굴림" pitchFamily="50" charset="-127"/>
              </a:defRPr>
            </a:lvl9pPr>
          </a:lstStyle>
          <a:p>
            <a:pPr>
              <a:defRPr/>
            </a:pPr>
            <a:endParaRPr lang="ko-KR" altLang="en-US" sz="2800" b="0" smtClean="0">
              <a:solidFill>
                <a:srgbClr val="0038A8"/>
              </a:solidFill>
              <a:latin typeface="Arial" pitchFamily="34" charset="0"/>
              <a:ea typeface="HY헤드라인M" pitchFamily="18" charset="-127"/>
            </a:endParaRPr>
          </a:p>
        </p:txBody>
      </p:sp>
      <p:cxnSp>
        <p:nvCxnSpPr>
          <p:cNvPr id="2053" name="직선 연결선 14"/>
          <p:cNvCxnSpPr>
            <a:cxnSpLocks noChangeShapeType="1"/>
          </p:cNvCxnSpPr>
          <p:nvPr/>
        </p:nvCxnSpPr>
        <p:spPr bwMode="auto">
          <a:xfrm>
            <a:off x="349622" y="862414"/>
            <a:ext cx="8287384" cy="22073"/>
          </a:xfrm>
          <a:prstGeom prst="line">
            <a:avLst/>
          </a:prstGeom>
          <a:noFill/>
          <a:ln w="28575" algn="ctr">
            <a:solidFill>
              <a:schemeClr val="tx2">
                <a:lumMod val="65000"/>
                <a:lumOff val="35000"/>
              </a:schemeClr>
            </a:solidFill>
            <a:round/>
            <a:headEnd/>
            <a:tailEnd/>
          </a:ln>
          <a:extLst>
            <a:ext uri="{909E8E84-426E-40DD-AFC4-6F175D3DCCD1}">
              <a14:hiddenFill xmlns:a14="http://schemas.microsoft.com/office/drawing/2010/main">
                <a:noFill/>
              </a14:hiddenFill>
            </a:ext>
          </a:extLst>
        </p:spPr>
      </p:cxnSp>
      <p:pic>
        <p:nvPicPr>
          <p:cNvPr id="11" name="Picture 5"/>
          <p:cNvPicPr>
            <a:picLocks noChangeAspect="1" noChangeArrowheads="1"/>
          </p:cNvPicPr>
          <p:nvPr userDrawn="1"/>
        </p:nvPicPr>
        <p:blipFill rotWithShape="1">
          <a:blip r:embed="rId16" cstate="print">
            <a:extLst>
              <a:ext uri="{28A0092B-C50C-407E-A947-70E740481C1C}">
                <a14:useLocalDpi xmlns:a14="http://schemas.microsoft.com/office/drawing/2010/main" val="0"/>
              </a:ext>
            </a:extLst>
          </a:blip>
          <a:srcRect/>
          <a:stretch/>
        </p:blipFill>
        <p:spPr bwMode="auto">
          <a:xfrm>
            <a:off x="8004175" y="77704"/>
            <a:ext cx="632831" cy="681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2" name="그룹 11"/>
          <p:cNvGrpSpPr/>
          <p:nvPr userDrawn="1"/>
        </p:nvGrpSpPr>
        <p:grpSpPr>
          <a:xfrm>
            <a:off x="105762" y="5472007"/>
            <a:ext cx="454012" cy="1155454"/>
            <a:chOff x="877363" y="2454709"/>
            <a:chExt cx="500063" cy="1297437"/>
          </a:xfrm>
        </p:grpSpPr>
        <p:sp>
          <p:nvSpPr>
            <p:cNvPr id="13" name="Freeform 174"/>
            <p:cNvSpPr>
              <a:spLocks/>
            </p:cNvSpPr>
            <p:nvPr/>
          </p:nvSpPr>
          <p:spPr bwMode="auto">
            <a:xfrm>
              <a:off x="877363" y="2631924"/>
              <a:ext cx="500063" cy="394523"/>
            </a:xfrm>
            <a:custGeom>
              <a:avLst/>
              <a:gdLst>
                <a:gd name="T0" fmla="*/ 25 w 548"/>
                <a:gd name="T1" fmla="*/ 0 h 492"/>
                <a:gd name="T2" fmla="*/ 529 w 548"/>
                <a:gd name="T3" fmla="*/ 14 h 492"/>
                <a:gd name="T4" fmla="*/ 548 w 548"/>
                <a:gd name="T5" fmla="*/ 454 h 492"/>
                <a:gd name="T6" fmla="*/ 544 w 548"/>
                <a:gd name="T7" fmla="*/ 456 h 492"/>
                <a:gd name="T8" fmla="*/ 534 w 548"/>
                <a:gd name="T9" fmla="*/ 458 h 492"/>
                <a:gd name="T10" fmla="*/ 517 w 548"/>
                <a:gd name="T11" fmla="*/ 462 h 492"/>
                <a:gd name="T12" fmla="*/ 493 w 548"/>
                <a:gd name="T13" fmla="*/ 467 h 492"/>
                <a:gd name="T14" fmla="*/ 466 w 548"/>
                <a:gd name="T15" fmla="*/ 474 h 492"/>
                <a:gd name="T16" fmla="*/ 435 w 548"/>
                <a:gd name="T17" fmla="*/ 479 h 492"/>
                <a:gd name="T18" fmla="*/ 399 w 548"/>
                <a:gd name="T19" fmla="*/ 484 h 492"/>
                <a:gd name="T20" fmla="*/ 363 w 548"/>
                <a:gd name="T21" fmla="*/ 488 h 492"/>
                <a:gd name="T22" fmla="*/ 323 w 548"/>
                <a:gd name="T23" fmla="*/ 491 h 492"/>
                <a:gd name="T24" fmla="*/ 283 w 548"/>
                <a:gd name="T25" fmla="*/ 492 h 492"/>
                <a:gd name="T26" fmla="*/ 247 w 548"/>
                <a:gd name="T27" fmla="*/ 492 h 492"/>
                <a:gd name="T28" fmla="*/ 211 w 548"/>
                <a:gd name="T29" fmla="*/ 491 h 492"/>
                <a:gd name="T30" fmla="*/ 175 w 548"/>
                <a:gd name="T31" fmla="*/ 488 h 492"/>
                <a:gd name="T32" fmla="*/ 141 w 548"/>
                <a:gd name="T33" fmla="*/ 486 h 492"/>
                <a:gd name="T34" fmla="*/ 109 w 548"/>
                <a:gd name="T35" fmla="*/ 483 h 492"/>
                <a:gd name="T36" fmla="*/ 78 w 548"/>
                <a:gd name="T37" fmla="*/ 480 h 492"/>
                <a:gd name="T38" fmla="*/ 52 w 548"/>
                <a:gd name="T39" fmla="*/ 478 h 492"/>
                <a:gd name="T40" fmla="*/ 31 w 548"/>
                <a:gd name="T41" fmla="*/ 475 h 492"/>
                <a:gd name="T42" fmla="*/ 14 w 548"/>
                <a:gd name="T43" fmla="*/ 473 h 492"/>
                <a:gd name="T44" fmla="*/ 4 w 548"/>
                <a:gd name="T45" fmla="*/ 471 h 492"/>
                <a:gd name="T46" fmla="*/ 0 w 548"/>
                <a:gd name="T47" fmla="*/ 471 h 492"/>
                <a:gd name="T48" fmla="*/ 25 w 548"/>
                <a:gd name="T49"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48" h="492">
                  <a:moveTo>
                    <a:pt x="25" y="0"/>
                  </a:moveTo>
                  <a:lnTo>
                    <a:pt x="529" y="14"/>
                  </a:lnTo>
                  <a:lnTo>
                    <a:pt x="548" y="454"/>
                  </a:lnTo>
                  <a:lnTo>
                    <a:pt x="544" y="456"/>
                  </a:lnTo>
                  <a:lnTo>
                    <a:pt x="534" y="458"/>
                  </a:lnTo>
                  <a:lnTo>
                    <a:pt x="517" y="462"/>
                  </a:lnTo>
                  <a:lnTo>
                    <a:pt x="493" y="467"/>
                  </a:lnTo>
                  <a:lnTo>
                    <a:pt x="466" y="474"/>
                  </a:lnTo>
                  <a:lnTo>
                    <a:pt x="435" y="479"/>
                  </a:lnTo>
                  <a:lnTo>
                    <a:pt x="399" y="484"/>
                  </a:lnTo>
                  <a:lnTo>
                    <a:pt x="363" y="488"/>
                  </a:lnTo>
                  <a:lnTo>
                    <a:pt x="323" y="491"/>
                  </a:lnTo>
                  <a:lnTo>
                    <a:pt x="283" y="492"/>
                  </a:lnTo>
                  <a:lnTo>
                    <a:pt x="247" y="492"/>
                  </a:lnTo>
                  <a:lnTo>
                    <a:pt x="211" y="491"/>
                  </a:lnTo>
                  <a:lnTo>
                    <a:pt x="175" y="488"/>
                  </a:lnTo>
                  <a:lnTo>
                    <a:pt x="141" y="486"/>
                  </a:lnTo>
                  <a:lnTo>
                    <a:pt x="109" y="483"/>
                  </a:lnTo>
                  <a:lnTo>
                    <a:pt x="78" y="480"/>
                  </a:lnTo>
                  <a:lnTo>
                    <a:pt x="52" y="478"/>
                  </a:lnTo>
                  <a:lnTo>
                    <a:pt x="31" y="475"/>
                  </a:lnTo>
                  <a:lnTo>
                    <a:pt x="14" y="473"/>
                  </a:lnTo>
                  <a:lnTo>
                    <a:pt x="4" y="471"/>
                  </a:lnTo>
                  <a:lnTo>
                    <a:pt x="0" y="471"/>
                  </a:lnTo>
                  <a:lnTo>
                    <a:pt x="25" y="0"/>
                  </a:lnTo>
                  <a:close/>
                </a:path>
              </a:pathLst>
            </a:custGeom>
            <a:solidFill>
              <a:schemeClr val="tx1">
                <a:lumMod val="85000"/>
                <a:lumOff val="15000"/>
              </a:schemeClr>
            </a:solid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14" name="Freeform 175"/>
            <p:cNvSpPr>
              <a:spLocks/>
            </p:cNvSpPr>
            <p:nvPr/>
          </p:nvSpPr>
          <p:spPr bwMode="auto">
            <a:xfrm>
              <a:off x="900176" y="2454709"/>
              <a:ext cx="459912" cy="384901"/>
            </a:xfrm>
            <a:custGeom>
              <a:avLst/>
              <a:gdLst>
                <a:gd name="T0" fmla="*/ 251 w 504"/>
                <a:gd name="T1" fmla="*/ 0 h 480"/>
                <a:gd name="T2" fmla="*/ 297 w 504"/>
                <a:gd name="T3" fmla="*/ 4 h 480"/>
                <a:gd name="T4" fmla="*/ 339 w 504"/>
                <a:gd name="T5" fmla="*/ 14 h 480"/>
                <a:gd name="T6" fmla="*/ 378 w 504"/>
                <a:gd name="T7" fmla="*/ 33 h 480"/>
                <a:gd name="T8" fmla="*/ 413 w 504"/>
                <a:gd name="T9" fmla="*/ 55 h 480"/>
                <a:gd name="T10" fmla="*/ 444 w 504"/>
                <a:gd name="T11" fmla="*/ 84 h 480"/>
                <a:gd name="T12" fmla="*/ 468 w 504"/>
                <a:gd name="T13" fmla="*/ 116 h 480"/>
                <a:gd name="T14" fmla="*/ 488 w 504"/>
                <a:gd name="T15" fmla="*/ 153 h 480"/>
                <a:gd name="T16" fmla="*/ 499 w 504"/>
                <a:gd name="T17" fmla="*/ 192 h 480"/>
                <a:gd name="T18" fmla="*/ 504 w 504"/>
                <a:gd name="T19" fmla="*/ 235 h 480"/>
                <a:gd name="T20" fmla="*/ 504 w 504"/>
                <a:gd name="T21" fmla="*/ 245 h 480"/>
                <a:gd name="T22" fmla="*/ 499 w 504"/>
                <a:gd name="T23" fmla="*/ 288 h 480"/>
                <a:gd name="T24" fmla="*/ 488 w 504"/>
                <a:gd name="T25" fmla="*/ 327 h 480"/>
                <a:gd name="T26" fmla="*/ 468 w 504"/>
                <a:gd name="T27" fmla="*/ 364 h 480"/>
                <a:gd name="T28" fmla="*/ 444 w 504"/>
                <a:gd name="T29" fmla="*/ 396 h 480"/>
                <a:gd name="T30" fmla="*/ 413 w 504"/>
                <a:gd name="T31" fmla="*/ 425 h 480"/>
                <a:gd name="T32" fmla="*/ 378 w 504"/>
                <a:gd name="T33" fmla="*/ 447 h 480"/>
                <a:gd name="T34" fmla="*/ 339 w 504"/>
                <a:gd name="T35" fmla="*/ 466 h 480"/>
                <a:gd name="T36" fmla="*/ 297 w 504"/>
                <a:gd name="T37" fmla="*/ 476 h 480"/>
                <a:gd name="T38" fmla="*/ 251 w 504"/>
                <a:gd name="T39" fmla="*/ 480 h 480"/>
                <a:gd name="T40" fmla="*/ 207 w 504"/>
                <a:gd name="T41" fmla="*/ 476 h 480"/>
                <a:gd name="T42" fmla="*/ 163 w 504"/>
                <a:gd name="T43" fmla="*/ 466 h 480"/>
                <a:gd name="T44" fmla="*/ 124 w 504"/>
                <a:gd name="T45" fmla="*/ 447 h 480"/>
                <a:gd name="T46" fmla="*/ 90 w 504"/>
                <a:gd name="T47" fmla="*/ 425 h 480"/>
                <a:gd name="T48" fmla="*/ 59 w 504"/>
                <a:gd name="T49" fmla="*/ 396 h 480"/>
                <a:gd name="T50" fmla="*/ 34 w 504"/>
                <a:gd name="T51" fmla="*/ 364 h 480"/>
                <a:gd name="T52" fmla="*/ 15 w 504"/>
                <a:gd name="T53" fmla="*/ 327 h 480"/>
                <a:gd name="T54" fmla="*/ 4 w 504"/>
                <a:gd name="T55" fmla="*/ 288 h 480"/>
                <a:gd name="T56" fmla="*/ 0 w 504"/>
                <a:gd name="T57" fmla="*/ 245 h 480"/>
                <a:gd name="T58" fmla="*/ 0 w 504"/>
                <a:gd name="T59" fmla="*/ 235 h 480"/>
                <a:gd name="T60" fmla="*/ 4 w 504"/>
                <a:gd name="T61" fmla="*/ 192 h 480"/>
                <a:gd name="T62" fmla="*/ 15 w 504"/>
                <a:gd name="T63" fmla="*/ 153 h 480"/>
                <a:gd name="T64" fmla="*/ 34 w 504"/>
                <a:gd name="T65" fmla="*/ 116 h 480"/>
                <a:gd name="T66" fmla="*/ 59 w 504"/>
                <a:gd name="T67" fmla="*/ 84 h 480"/>
                <a:gd name="T68" fmla="*/ 90 w 504"/>
                <a:gd name="T69" fmla="*/ 55 h 480"/>
                <a:gd name="T70" fmla="*/ 124 w 504"/>
                <a:gd name="T71" fmla="*/ 33 h 480"/>
                <a:gd name="T72" fmla="*/ 163 w 504"/>
                <a:gd name="T73" fmla="*/ 14 h 480"/>
                <a:gd name="T74" fmla="*/ 207 w 504"/>
                <a:gd name="T75" fmla="*/ 4 h 480"/>
                <a:gd name="T76" fmla="*/ 251 w 504"/>
                <a:gd name="T7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04" h="480">
                  <a:moveTo>
                    <a:pt x="251" y="0"/>
                  </a:moveTo>
                  <a:lnTo>
                    <a:pt x="297" y="4"/>
                  </a:lnTo>
                  <a:lnTo>
                    <a:pt x="339" y="14"/>
                  </a:lnTo>
                  <a:lnTo>
                    <a:pt x="378" y="33"/>
                  </a:lnTo>
                  <a:lnTo>
                    <a:pt x="413" y="55"/>
                  </a:lnTo>
                  <a:lnTo>
                    <a:pt x="444" y="84"/>
                  </a:lnTo>
                  <a:lnTo>
                    <a:pt x="468" y="116"/>
                  </a:lnTo>
                  <a:lnTo>
                    <a:pt x="488" y="153"/>
                  </a:lnTo>
                  <a:lnTo>
                    <a:pt x="499" y="192"/>
                  </a:lnTo>
                  <a:lnTo>
                    <a:pt x="504" y="235"/>
                  </a:lnTo>
                  <a:lnTo>
                    <a:pt x="504" y="245"/>
                  </a:lnTo>
                  <a:lnTo>
                    <a:pt x="499" y="288"/>
                  </a:lnTo>
                  <a:lnTo>
                    <a:pt x="488" y="327"/>
                  </a:lnTo>
                  <a:lnTo>
                    <a:pt x="468" y="364"/>
                  </a:lnTo>
                  <a:lnTo>
                    <a:pt x="444" y="396"/>
                  </a:lnTo>
                  <a:lnTo>
                    <a:pt x="413" y="425"/>
                  </a:lnTo>
                  <a:lnTo>
                    <a:pt x="378" y="447"/>
                  </a:lnTo>
                  <a:lnTo>
                    <a:pt x="339" y="466"/>
                  </a:lnTo>
                  <a:lnTo>
                    <a:pt x="297" y="476"/>
                  </a:lnTo>
                  <a:lnTo>
                    <a:pt x="251" y="480"/>
                  </a:lnTo>
                  <a:lnTo>
                    <a:pt x="207" y="476"/>
                  </a:lnTo>
                  <a:lnTo>
                    <a:pt x="163" y="466"/>
                  </a:lnTo>
                  <a:lnTo>
                    <a:pt x="124" y="447"/>
                  </a:lnTo>
                  <a:lnTo>
                    <a:pt x="90" y="425"/>
                  </a:lnTo>
                  <a:lnTo>
                    <a:pt x="59" y="396"/>
                  </a:lnTo>
                  <a:lnTo>
                    <a:pt x="34" y="364"/>
                  </a:lnTo>
                  <a:lnTo>
                    <a:pt x="15" y="327"/>
                  </a:lnTo>
                  <a:lnTo>
                    <a:pt x="4" y="288"/>
                  </a:lnTo>
                  <a:lnTo>
                    <a:pt x="0" y="245"/>
                  </a:lnTo>
                  <a:lnTo>
                    <a:pt x="0" y="235"/>
                  </a:lnTo>
                  <a:lnTo>
                    <a:pt x="4" y="192"/>
                  </a:lnTo>
                  <a:lnTo>
                    <a:pt x="15" y="153"/>
                  </a:lnTo>
                  <a:lnTo>
                    <a:pt x="34" y="116"/>
                  </a:lnTo>
                  <a:lnTo>
                    <a:pt x="59" y="84"/>
                  </a:lnTo>
                  <a:lnTo>
                    <a:pt x="90" y="55"/>
                  </a:lnTo>
                  <a:lnTo>
                    <a:pt x="124" y="33"/>
                  </a:lnTo>
                  <a:lnTo>
                    <a:pt x="163" y="14"/>
                  </a:lnTo>
                  <a:lnTo>
                    <a:pt x="207" y="4"/>
                  </a:lnTo>
                  <a:lnTo>
                    <a:pt x="251" y="0"/>
                  </a:lnTo>
                  <a:close/>
                </a:path>
              </a:pathLst>
            </a:custGeom>
            <a:solidFill>
              <a:schemeClr val="tx1">
                <a:lumMod val="85000"/>
                <a:lumOff val="15000"/>
              </a:schemeClr>
            </a:solid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15" name="Freeform 176"/>
            <p:cNvSpPr>
              <a:spLocks/>
            </p:cNvSpPr>
            <p:nvPr/>
          </p:nvSpPr>
          <p:spPr bwMode="auto">
            <a:xfrm>
              <a:off x="1029754" y="2954279"/>
              <a:ext cx="105853" cy="323157"/>
            </a:xfrm>
            <a:custGeom>
              <a:avLst/>
              <a:gdLst>
                <a:gd name="T0" fmla="*/ 31 w 116"/>
                <a:gd name="T1" fmla="*/ 0 h 403"/>
                <a:gd name="T2" fmla="*/ 116 w 116"/>
                <a:gd name="T3" fmla="*/ 0 h 403"/>
                <a:gd name="T4" fmla="*/ 116 w 116"/>
                <a:gd name="T5" fmla="*/ 403 h 403"/>
                <a:gd name="T6" fmla="*/ 14 w 116"/>
                <a:gd name="T7" fmla="*/ 403 h 403"/>
                <a:gd name="T8" fmla="*/ 15 w 116"/>
                <a:gd name="T9" fmla="*/ 394 h 403"/>
                <a:gd name="T10" fmla="*/ 16 w 116"/>
                <a:gd name="T11" fmla="*/ 380 h 403"/>
                <a:gd name="T12" fmla="*/ 19 w 116"/>
                <a:gd name="T13" fmla="*/ 359 h 403"/>
                <a:gd name="T14" fmla="*/ 21 w 116"/>
                <a:gd name="T15" fmla="*/ 335 h 403"/>
                <a:gd name="T16" fmla="*/ 24 w 116"/>
                <a:gd name="T17" fmla="*/ 310 h 403"/>
                <a:gd name="T18" fmla="*/ 28 w 116"/>
                <a:gd name="T19" fmla="*/ 283 h 403"/>
                <a:gd name="T20" fmla="*/ 31 w 116"/>
                <a:gd name="T21" fmla="*/ 256 h 403"/>
                <a:gd name="T22" fmla="*/ 33 w 116"/>
                <a:gd name="T23" fmla="*/ 232 h 403"/>
                <a:gd name="T24" fmla="*/ 36 w 116"/>
                <a:gd name="T25" fmla="*/ 211 h 403"/>
                <a:gd name="T26" fmla="*/ 37 w 116"/>
                <a:gd name="T27" fmla="*/ 195 h 403"/>
                <a:gd name="T28" fmla="*/ 37 w 116"/>
                <a:gd name="T29" fmla="*/ 184 h 403"/>
                <a:gd name="T30" fmla="*/ 31 w 116"/>
                <a:gd name="T31" fmla="*/ 157 h 403"/>
                <a:gd name="T32" fmla="*/ 20 w 116"/>
                <a:gd name="T33" fmla="*/ 132 h 403"/>
                <a:gd name="T34" fmla="*/ 8 w 116"/>
                <a:gd name="T35" fmla="*/ 110 h 403"/>
                <a:gd name="T36" fmla="*/ 2 w 116"/>
                <a:gd name="T37" fmla="*/ 94 h 403"/>
                <a:gd name="T38" fmla="*/ 0 w 116"/>
                <a:gd name="T39" fmla="*/ 78 h 403"/>
                <a:gd name="T40" fmla="*/ 2 w 116"/>
                <a:gd name="T41" fmla="*/ 61 h 403"/>
                <a:gd name="T42" fmla="*/ 6 w 116"/>
                <a:gd name="T43" fmla="*/ 46 h 403"/>
                <a:gd name="T44" fmla="*/ 12 w 116"/>
                <a:gd name="T45" fmla="*/ 31 h 403"/>
                <a:gd name="T46" fmla="*/ 19 w 116"/>
                <a:gd name="T47" fmla="*/ 18 h 403"/>
                <a:gd name="T48" fmla="*/ 24 w 116"/>
                <a:gd name="T49" fmla="*/ 9 h 403"/>
                <a:gd name="T50" fmla="*/ 29 w 116"/>
                <a:gd name="T51" fmla="*/ 3 h 403"/>
                <a:gd name="T52" fmla="*/ 31 w 116"/>
                <a:gd name="T53"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6" h="403">
                  <a:moveTo>
                    <a:pt x="31" y="0"/>
                  </a:moveTo>
                  <a:lnTo>
                    <a:pt x="116" y="0"/>
                  </a:lnTo>
                  <a:lnTo>
                    <a:pt x="116" y="403"/>
                  </a:lnTo>
                  <a:lnTo>
                    <a:pt x="14" y="403"/>
                  </a:lnTo>
                  <a:lnTo>
                    <a:pt x="15" y="394"/>
                  </a:lnTo>
                  <a:lnTo>
                    <a:pt x="16" y="380"/>
                  </a:lnTo>
                  <a:lnTo>
                    <a:pt x="19" y="359"/>
                  </a:lnTo>
                  <a:lnTo>
                    <a:pt x="21" y="335"/>
                  </a:lnTo>
                  <a:lnTo>
                    <a:pt x="24" y="310"/>
                  </a:lnTo>
                  <a:lnTo>
                    <a:pt x="28" y="283"/>
                  </a:lnTo>
                  <a:lnTo>
                    <a:pt x="31" y="256"/>
                  </a:lnTo>
                  <a:lnTo>
                    <a:pt x="33" y="232"/>
                  </a:lnTo>
                  <a:lnTo>
                    <a:pt x="36" y="211"/>
                  </a:lnTo>
                  <a:lnTo>
                    <a:pt x="37" y="195"/>
                  </a:lnTo>
                  <a:lnTo>
                    <a:pt x="37" y="184"/>
                  </a:lnTo>
                  <a:lnTo>
                    <a:pt x="31" y="157"/>
                  </a:lnTo>
                  <a:lnTo>
                    <a:pt x="20" y="132"/>
                  </a:lnTo>
                  <a:lnTo>
                    <a:pt x="8" y="110"/>
                  </a:lnTo>
                  <a:lnTo>
                    <a:pt x="2" y="94"/>
                  </a:lnTo>
                  <a:lnTo>
                    <a:pt x="0" y="78"/>
                  </a:lnTo>
                  <a:lnTo>
                    <a:pt x="2" y="61"/>
                  </a:lnTo>
                  <a:lnTo>
                    <a:pt x="6" y="46"/>
                  </a:lnTo>
                  <a:lnTo>
                    <a:pt x="12" y="31"/>
                  </a:lnTo>
                  <a:lnTo>
                    <a:pt x="19" y="18"/>
                  </a:lnTo>
                  <a:lnTo>
                    <a:pt x="24" y="9"/>
                  </a:lnTo>
                  <a:lnTo>
                    <a:pt x="29" y="3"/>
                  </a:lnTo>
                  <a:lnTo>
                    <a:pt x="31"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16" name="Freeform 177"/>
            <p:cNvSpPr>
              <a:spLocks/>
            </p:cNvSpPr>
            <p:nvPr/>
          </p:nvSpPr>
          <p:spPr bwMode="auto">
            <a:xfrm>
              <a:off x="1135607" y="2954279"/>
              <a:ext cx="102203" cy="323157"/>
            </a:xfrm>
            <a:custGeom>
              <a:avLst/>
              <a:gdLst>
                <a:gd name="T0" fmla="*/ 0 w 112"/>
                <a:gd name="T1" fmla="*/ 0 h 403"/>
                <a:gd name="T2" fmla="*/ 78 w 112"/>
                <a:gd name="T3" fmla="*/ 0 h 403"/>
                <a:gd name="T4" fmla="*/ 81 w 112"/>
                <a:gd name="T5" fmla="*/ 3 h 403"/>
                <a:gd name="T6" fmla="*/ 86 w 112"/>
                <a:gd name="T7" fmla="*/ 8 h 403"/>
                <a:gd name="T8" fmla="*/ 93 w 112"/>
                <a:gd name="T9" fmla="*/ 18 h 403"/>
                <a:gd name="T10" fmla="*/ 100 w 112"/>
                <a:gd name="T11" fmla="*/ 33 h 403"/>
                <a:gd name="T12" fmla="*/ 107 w 112"/>
                <a:gd name="T13" fmla="*/ 48 h 403"/>
                <a:gd name="T14" fmla="*/ 111 w 112"/>
                <a:gd name="T15" fmla="*/ 67 h 403"/>
                <a:gd name="T16" fmla="*/ 112 w 112"/>
                <a:gd name="T17" fmla="*/ 88 h 403"/>
                <a:gd name="T18" fmla="*/ 106 w 112"/>
                <a:gd name="T19" fmla="*/ 110 h 403"/>
                <a:gd name="T20" fmla="*/ 98 w 112"/>
                <a:gd name="T21" fmla="*/ 127 h 403"/>
                <a:gd name="T22" fmla="*/ 86 w 112"/>
                <a:gd name="T23" fmla="*/ 145 h 403"/>
                <a:gd name="T24" fmla="*/ 76 w 112"/>
                <a:gd name="T25" fmla="*/ 164 h 403"/>
                <a:gd name="T26" fmla="*/ 70 w 112"/>
                <a:gd name="T27" fmla="*/ 183 h 403"/>
                <a:gd name="T28" fmla="*/ 70 w 112"/>
                <a:gd name="T29" fmla="*/ 194 h 403"/>
                <a:gd name="T30" fmla="*/ 72 w 112"/>
                <a:gd name="T31" fmla="*/ 211 h 403"/>
                <a:gd name="T32" fmla="*/ 73 w 112"/>
                <a:gd name="T33" fmla="*/ 232 h 403"/>
                <a:gd name="T34" fmla="*/ 76 w 112"/>
                <a:gd name="T35" fmla="*/ 256 h 403"/>
                <a:gd name="T36" fmla="*/ 78 w 112"/>
                <a:gd name="T37" fmla="*/ 283 h 403"/>
                <a:gd name="T38" fmla="*/ 81 w 112"/>
                <a:gd name="T39" fmla="*/ 309 h 403"/>
                <a:gd name="T40" fmla="*/ 83 w 112"/>
                <a:gd name="T41" fmla="*/ 335 h 403"/>
                <a:gd name="T42" fmla="*/ 86 w 112"/>
                <a:gd name="T43" fmla="*/ 359 h 403"/>
                <a:gd name="T44" fmla="*/ 87 w 112"/>
                <a:gd name="T45" fmla="*/ 380 h 403"/>
                <a:gd name="T46" fmla="*/ 89 w 112"/>
                <a:gd name="T47" fmla="*/ 394 h 403"/>
                <a:gd name="T48" fmla="*/ 90 w 112"/>
                <a:gd name="T49" fmla="*/ 403 h 403"/>
                <a:gd name="T50" fmla="*/ 0 w 112"/>
                <a:gd name="T51" fmla="*/ 403 h 403"/>
                <a:gd name="T52" fmla="*/ 0 w 112"/>
                <a:gd name="T53"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2" h="403">
                  <a:moveTo>
                    <a:pt x="0" y="0"/>
                  </a:moveTo>
                  <a:lnTo>
                    <a:pt x="78" y="0"/>
                  </a:lnTo>
                  <a:lnTo>
                    <a:pt x="81" y="3"/>
                  </a:lnTo>
                  <a:lnTo>
                    <a:pt x="86" y="8"/>
                  </a:lnTo>
                  <a:lnTo>
                    <a:pt x="93" y="18"/>
                  </a:lnTo>
                  <a:lnTo>
                    <a:pt x="100" y="33"/>
                  </a:lnTo>
                  <a:lnTo>
                    <a:pt x="107" y="48"/>
                  </a:lnTo>
                  <a:lnTo>
                    <a:pt x="111" y="67"/>
                  </a:lnTo>
                  <a:lnTo>
                    <a:pt x="112" y="88"/>
                  </a:lnTo>
                  <a:lnTo>
                    <a:pt x="106" y="110"/>
                  </a:lnTo>
                  <a:lnTo>
                    <a:pt x="98" y="127"/>
                  </a:lnTo>
                  <a:lnTo>
                    <a:pt x="86" y="145"/>
                  </a:lnTo>
                  <a:lnTo>
                    <a:pt x="76" y="164"/>
                  </a:lnTo>
                  <a:lnTo>
                    <a:pt x="70" y="183"/>
                  </a:lnTo>
                  <a:lnTo>
                    <a:pt x="70" y="194"/>
                  </a:lnTo>
                  <a:lnTo>
                    <a:pt x="72" y="211"/>
                  </a:lnTo>
                  <a:lnTo>
                    <a:pt x="73" y="232"/>
                  </a:lnTo>
                  <a:lnTo>
                    <a:pt x="76" y="256"/>
                  </a:lnTo>
                  <a:lnTo>
                    <a:pt x="78" y="283"/>
                  </a:lnTo>
                  <a:lnTo>
                    <a:pt x="81" y="309"/>
                  </a:lnTo>
                  <a:lnTo>
                    <a:pt x="83" y="335"/>
                  </a:lnTo>
                  <a:lnTo>
                    <a:pt x="86" y="359"/>
                  </a:lnTo>
                  <a:lnTo>
                    <a:pt x="87" y="380"/>
                  </a:lnTo>
                  <a:lnTo>
                    <a:pt x="89" y="394"/>
                  </a:lnTo>
                  <a:lnTo>
                    <a:pt x="90" y="403"/>
                  </a:lnTo>
                  <a:lnTo>
                    <a:pt x="0" y="403"/>
                  </a:lnTo>
                  <a:lnTo>
                    <a:pt x="0"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17" name="Freeform 178"/>
            <p:cNvSpPr>
              <a:spLocks/>
            </p:cNvSpPr>
            <p:nvPr/>
          </p:nvSpPr>
          <p:spPr bwMode="auto">
            <a:xfrm>
              <a:off x="946715" y="2954279"/>
              <a:ext cx="111328" cy="307119"/>
            </a:xfrm>
            <a:custGeom>
              <a:avLst/>
              <a:gdLst>
                <a:gd name="T0" fmla="*/ 122 w 122"/>
                <a:gd name="T1" fmla="*/ 0 h 383"/>
                <a:gd name="T2" fmla="*/ 111 w 122"/>
                <a:gd name="T3" fmla="*/ 55 h 383"/>
                <a:gd name="T4" fmla="*/ 91 w 122"/>
                <a:gd name="T5" fmla="*/ 86 h 383"/>
                <a:gd name="T6" fmla="*/ 76 w 122"/>
                <a:gd name="T7" fmla="*/ 120 h 383"/>
                <a:gd name="T8" fmla="*/ 63 w 122"/>
                <a:gd name="T9" fmla="*/ 156 h 383"/>
                <a:gd name="T10" fmla="*/ 52 w 122"/>
                <a:gd name="T11" fmla="*/ 192 h 383"/>
                <a:gd name="T12" fmla="*/ 44 w 122"/>
                <a:gd name="T13" fmla="*/ 229 h 383"/>
                <a:gd name="T14" fmla="*/ 39 w 122"/>
                <a:gd name="T15" fmla="*/ 263 h 383"/>
                <a:gd name="T16" fmla="*/ 35 w 122"/>
                <a:gd name="T17" fmla="*/ 296 h 383"/>
                <a:gd name="T18" fmla="*/ 33 w 122"/>
                <a:gd name="T19" fmla="*/ 325 h 383"/>
                <a:gd name="T20" fmla="*/ 31 w 122"/>
                <a:gd name="T21" fmla="*/ 348 h 383"/>
                <a:gd name="T22" fmla="*/ 31 w 122"/>
                <a:gd name="T23" fmla="*/ 368 h 383"/>
                <a:gd name="T24" fmla="*/ 31 w 122"/>
                <a:gd name="T25" fmla="*/ 380 h 383"/>
                <a:gd name="T26" fmla="*/ 31 w 122"/>
                <a:gd name="T27" fmla="*/ 383 h 383"/>
                <a:gd name="T28" fmla="*/ 0 w 122"/>
                <a:gd name="T29" fmla="*/ 383 h 383"/>
                <a:gd name="T30" fmla="*/ 0 w 122"/>
                <a:gd name="T31" fmla="*/ 275 h 383"/>
                <a:gd name="T32" fmla="*/ 8 w 122"/>
                <a:gd name="T33" fmla="*/ 222 h 383"/>
                <a:gd name="T34" fmla="*/ 17 w 122"/>
                <a:gd name="T35" fmla="*/ 178 h 383"/>
                <a:gd name="T36" fmla="*/ 29 w 122"/>
                <a:gd name="T37" fmla="*/ 139 h 383"/>
                <a:gd name="T38" fmla="*/ 42 w 122"/>
                <a:gd name="T39" fmla="*/ 106 h 383"/>
                <a:gd name="T40" fmla="*/ 55 w 122"/>
                <a:gd name="T41" fmla="*/ 78 h 383"/>
                <a:gd name="T42" fmla="*/ 69 w 122"/>
                <a:gd name="T43" fmla="*/ 55 h 383"/>
                <a:gd name="T44" fmla="*/ 82 w 122"/>
                <a:gd name="T45" fmla="*/ 37 h 383"/>
                <a:gd name="T46" fmla="*/ 95 w 122"/>
                <a:gd name="T47" fmla="*/ 22 h 383"/>
                <a:gd name="T48" fmla="*/ 106 w 122"/>
                <a:gd name="T49" fmla="*/ 12 h 383"/>
                <a:gd name="T50" fmla="*/ 114 w 122"/>
                <a:gd name="T51" fmla="*/ 5 h 383"/>
                <a:gd name="T52" fmla="*/ 119 w 122"/>
                <a:gd name="T53" fmla="*/ 1 h 383"/>
                <a:gd name="T54" fmla="*/ 122 w 122"/>
                <a:gd name="T55" fmla="*/ 0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383">
                  <a:moveTo>
                    <a:pt x="122" y="0"/>
                  </a:moveTo>
                  <a:lnTo>
                    <a:pt x="111" y="55"/>
                  </a:lnTo>
                  <a:lnTo>
                    <a:pt x="91" y="86"/>
                  </a:lnTo>
                  <a:lnTo>
                    <a:pt x="76" y="120"/>
                  </a:lnTo>
                  <a:lnTo>
                    <a:pt x="63" y="156"/>
                  </a:lnTo>
                  <a:lnTo>
                    <a:pt x="52" y="192"/>
                  </a:lnTo>
                  <a:lnTo>
                    <a:pt x="44" y="229"/>
                  </a:lnTo>
                  <a:lnTo>
                    <a:pt x="39" y="263"/>
                  </a:lnTo>
                  <a:lnTo>
                    <a:pt x="35" y="296"/>
                  </a:lnTo>
                  <a:lnTo>
                    <a:pt x="33" y="325"/>
                  </a:lnTo>
                  <a:lnTo>
                    <a:pt x="31" y="348"/>
                  </a:lnTo>
                  <a:lnTo>
                    <a:pt x="31" y="368"/>
                  </a:lnTo>
                  <a:lnTo>
                    <a:pt x="31" y="380"/>
                  </a:lnTo>
                  <a:lnTo>
                    <a:pt x="31" y="383"/>
                  </a:lnTo>
                  <a:lnTo>
                    <a:pt x="0" y="383"/>
                  </a:lnTo>
                  <a:lnTo>
                    <a:pt x="0" y="275"/>
                  </a:lnTo>
                  <a:lnTo>
                    <a:pt x="8" y="222"/>
                  </a:lnTo>
                  <a:lnTo>
                    <a:pt x="17" y="178"/>
                  </a:lnTo>
                  <a:lnTo>
                    <a:pt x="29" y="139"/>
                  </a:lnTo>
                  <a:lnTo>
                    <a:pt x="42" y="106"/>
                  </a:lnTo>
                  <a:lnTo>
                    <a:pt x="55" y="78"/>
                  </a:lnTo>
                  <a:lnTo>
                    <a:pt x="69" y="55"/>
                  </a:lnTo>
                  <a:lnTo>
                    <a:pt x="82" y="37"/>
                  </a:lnTo>
                  <a:lnTo>
                    <a:pt x="95" y="22"/>
                  </a:lnTo>
                  <a:lnTo>
                    <a:pt x="106" y="12"/>
                  </a:lnTo>
                  <a:lnTo>
                    <a:pt x="114" y="5"/>
                  </a:lnTo>
                  <a:lnTo>
                    <a:pt x="119" y="1"/>
                  </a:lnTo>
                  <a:lnTo>
                    <a:pt x="12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18" name="Freeform 179"/>
            <p:cNvSpPr>
              <a:spLocks/>
            </p:cNvSpPr>
            <p:nvPr/>
          </p:nvSpPr>
          <p:spPr bwMode="auto">
            <a:xfrm>
              <a:off x="1206784" y="2954279"/>
              <a:ext cx="111328" cy="307119"/>
            </a:xfrm>
            <a:custGeom>
              <a:avLst/>
              <a:gdLst>
                <a:gd name="T0" fmla="*/ 0 w 122"/>
                <a:gd name="T1" fmla="*/ 0 h 383"/>
                <a:gd name="T2" fmla="*/ 3 w 122"/>
                <a:gd name="T3" fmla="*/ 1 h 383"/>
                <a:gd name="T4" fmla="*/ 8 w 122"/>
                <a:gd name="T5" fmla="*/ 5 h 383"/>
                <a:gd name="T6" fmla="*/ 16 w 122"/>
                <a:gd name="T7" fmla="*/ 12 h 383"/>
                <a:gd name="T8" fmla="*/ 28 w 122"/>
                <a:gd name="T9" fmla="*/ 22 h 383"/>
                <a:gd name="T10" fmla="*/ 39 w 122"/>
                <a:gd name="T11" fmla="*/ 37 h 383"/>
                <a:gd name="T12" fmla="*/ 53 w 122"/>
                <a:gd name="T13" fmla="*/ 55 h 383"/>
                <a:gd name="T14" fmla="*/ 67 w 122"/>
                <a:gd name="T15" fmla="*/ 78 h 383"/>
                <a:gd name="T16" fmla="*/ 80 w 122"/>
                <a:gd name="T17" fmla="*/ 106 h 383"/>
                <a:gd name="T18" fmla="*/ 93 w 122"/>
                <a:gd name="T19" fmla="*/ 139 h 383"/>
                <a:gd name="T20" fmla="*/ 105 w 122"/>
                <a:gd name="T21" fmla="*/ 178 h 383"/>
                <a:gd name="T22" fmla="*/ 115 w 122"/>
                <a:gd name="T23" fmla="*/ 222 h 383"/>
                <a:gd name="T24" fmla="*/ 122 w 122"/>
                <a:gd name="T25" fmla="*/ 275 h 383"/>
                <a:gd name="T26" fmla="*/ 122 w 122"/>
                <a:gd name="T27" fmla="*/ 383 h 383"/>
                <a:gd name="T28" fmla="*/ 91 w 122"/>
                <a:gd name="T29" fmla="*/ 383 h 383"/>
                <a:gd name="T30" fmla="*/ 91 w 122"/>
                <a:gd name="T31" fmla="*/ 380 h 383"/>
                <a:gd name="T32" fmla="*/ 91 w 122"/>
                <a:gd name="T33" fmla="*/ 368 h 383"/>
                <a:gd name="T34" fmla="*/ 91 w 122"/>
                <a:gd name="T35" fmla="*/ 348 h 383"/>
                <a:gd name="T36" fmla="*/ 89 w 122"/>
                <a:gd name="T37" fmla="*/ 325 h 383"/>
                <a:gd name="T38" fmla="*/ 87 w 122"/>
                <a:gd name="T39" fmla="*/ 296 h 383"/>
                <a:gd name="T40" fmla="*/ 83 w 122"/>
                <a:gd name="T41" fmla="*/ 263 h 383"/>
                <a:gd name="T42" fmla="*/ 77 w 122"/>
                <a:gd name="T43" fmla="*/ 229 h 383"/>
                <a:gd name="T44" fmla="*/ 70 w 122"/>
                <a:gd name="T45" fmla="*/ 192 h 383"/>
                <a:gd name="T46" fmla="*/ 59 w 122"/>
                <a:gd name="T47" fmla="*/ 156 h 383"/>
                <a:gd name="T48" fmla="*/ 46 w 122"/>
                <a:gd name="T49" fmla="*/ 120 h 383"/>
                <a:gd name="T50" fmla="*/ 30 w 122"/>
                <a:gd name="T51" fmla="*/ 86 h 383"/>
                <a:gd name="T52" fmla="*/ 11 w 122"/>
                <a:gd name="T53" fmla="*/ 55 h 383"/>
                <a:gd name="T54" fmla="*/ 0 w 122"/>
                <a:gd name="T55" fmla="*/ 0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383">
                  <a:moveTo>
                    <a:pt x="0" y="0"/>
                  </a:moveTo>
                  <a:lnTo>
                    <a:pt x="3" y="1"/>
                  </a:lnTo>
                  <a:lnTo>
                    <a:pt x="8" y="5"/>
                  </a:lnTo>
                  <a:lnTo>
                    <a:pt x="16" y="12"/>
                  </a:lnTo>
                  <a:lnTo>
                    <a:pt x="28" y="22"/>
                  </a:lnTo>
                  <a:lnTo>
                    <a:pt x="39" y="37"/>
                  </a:lnTo>
                  <a:lnTo>
                    <a:pt x="53" y="55"/>
                  </a:lnTo>
                  <a:lnTo>
                    <a:pt x="67" y="78"/>
                  </a:lnTo>
                  <a:lnTo>
                    <a:pt x="80" y="106"/>
                  </a:lnTo>
                  <a:lnTo>
                    <a:pt x="93" y="139"/>
                  </a:lnTo>
                  <a:lnTo>
                    <a:pt x="105" y="178"/>
                  </a:lnTo>
                  <a:lnTo>
                    <a:pt x="115" y="222"/>
                  </a:lnTo>
                  <a:lnTo>
                    <a:pt x="122" y="275"/>
                  </a:lnTo>
                  <a:lnTo>
                    <a:pt x="122" y="383"/>
                  </a:lnTo>
                  <a:lnTo>
                    <a:pt x="91" y="383"/>
                  </a:lnTo>
                  <a:lnTo>
                    <a:pt x="91" y="380"/>
                  </a:lnTo>
                  <a:lnTo>
                    <a:pt x="91" y="368"/>
                  </a:lnTo>
                  <a:lnTo>
                    <a:pt x="91" y="348"/>
                  </a:lnTo>
                  <a:lnTo>
                    <a:pt x="89" y="325"/>
                  </a:lnTo>
                  <a:lnTo>
                    <a:pt x="87" y="296"/>
                  </a:lnTo>
                  <a:lnTo>
                    <a:pt x="83" y="263"/>
                  </a:lnTo>
                  <a:lnTo>
                    <a:pt x="77" y="229"/>
                  </a:lnTo>
                  <a:lnTo>
                    <a:pt x="70" y="192"/>
                  </a:lnTo>
                  <a:lnTo>
                    <a:pt x="59" y="156"/>
                  </a:lnTo>
                  <a:lnTo>
                    <a:pt x="46" y="120"/>
                  </a:lnTo>
                  <a:lnTo>
                    <a:pt x="30" y="86"/>
                  </a:lnTo>
                  <a:lnTo>
                    <a:pt x="11" y="55"/>
                  </a:lnTo>
                  <a:lnTo>
                    <a:pt x="0"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19" name="Freeform 180"/>
            <p:cNvSpPr>
              <a:spLocks/>
            </p:cNvSpPr>
            <p:nvPr/>
          </p:nvSpPr>
          <p:spPr bwMode="auto">
            <a:xfrm>
              <a:off x="940327" y="3261397"/>
              <a:ext cx="37414" cy="56131"/>
            </a:xfrm>
            <a:custGeom>
              <a:avLst/>
              <a:gdLst>
                <a:gd name="T0" fmla="*/ 7 w 41"/>
                <a:gd name="T1" fmla="*/ 0 h 70"/>
                <a:gd name="T2" fmla="*/ 38 w 41"/>
                <a:gd name="T3" fmla="*/ 0 h 70"/>
                <a:gd name="T4" fmla="*/ 38 w 41"/>
                <a:gd name="T5" fmla="*/ 4 h 70"/>
                <a:gd name="T6" fmla="*/ 40 w 41"/>
                <a:gd name="T7" fmla="*/ 12 h 70"/>
                <a:gd name="T8" fmla="*/ 41 w 41"/>
                <a:gd name="T9" fmla="*/ 24 h 70"/>
                <a:gd name="T10" fmla="*/ 41 w 41"/>
                <a:gd name="T11" fmla="*/ 36 h 70"/>
                <a:gd name="T12" fmla="*/ 40 w 41"/>
                <a:gd name="T13" fmla="*/ 45 h 70"/>
                <a:gd name="T14" fmla="*/ 37 w 41"/>
                <a:gd name="T15" fmla="*/ 48 h 70"/>
                <a:gd name="T16" fmla="*/ 33 w 41"/>
                <a:gd name="T17" fmla="*/ 48 h 70"/>
                <a:gd name="T18" fmla="*/ 32 w 41"/>
                <a:gd name="T19" fmla="*/ 48 h 70"/>
                <a:gd name="T20" fmla="*/ 30 w 41"/>
                <a:gd name="T21" fmla="*/ 46 h 70"/>
                <a:gd name="T22" fmla="*/ 30 w 41"/>
                <a:gd name="T23" fmla="*/ 44 h 70"/>
                <a:gd name="T24" fmla="*/ 30 w 41"/>
                <a:gd name="T25" fmla="*/ 40 h 70"/>
                <a:gd name="T26" fmla="*/ 29 w 41"/>
                <a:gd name="T27" fmla="*/ 35 h 70"/>
                <a:gd name="T28" fmla="*/ 28 w 41"/>
                <a:gd name="T29" fmla="*/ 31 h 70"/>
                <a:gd name="T30" fmla="*/ 28 w 41"/>
                <a:gd name="T31" fmla="*/ 29 h 70"/>
                <a:gd name="T32" fmla="*/ 26 w 41"/>
                <a:gd name="T33" fmla="*/ 28 h 70"/>
                <a:gd name="T34" fmla="*/ 25 w 41"/>
                <a:gd name="T35" fmla="*/ 27 h 70"/>
                <a:gd name="T36" fmla="*/ 24 w 41"/>
                <a:gd name="T37" fmla="*/ 28 h 70"/>
                <a:gd name="T38" fmla="*/ 23 w 41"/>
                <a:gd name="T39" fmla="*/ 28 h 70"/>
                <a:gd name="T40" fmla="*/ 23 w 41"/>
                <a:gd name="T41" fmla="*/ 28 h 70"/>
                <a:gd name="T42" fmla="*/ 23 w 41"/>
                <a:gd name="T43" fmla="*/ 66 h 70"/>
                <a:gd name="T44" fmla="*/ 19 w 41"/>
                <a:gd name="T45" fmla="*/ 69 h 70"/>
                <a:gd name="T46" fmla="*/ 15 w 41"/>
                <a:gd name="T47" fmla="*/ 70 h 70"/>
                <a:gd name="T48" fmla="*/ 12 w 41"/>
                <a:gd name="T49" fmla="*/ 69 h 70"/>
                <a:gd name="T50" fmla="*/ 8 w 41"/>
                <a:gd name="T51" fmla="*/ 67 h 70"/>
                <a:gd name="T52" fmla="*/ 7 w 41"/>
                <a:gd name="T53" fmla="*/ 66 h 70"/>
                <a:gd name="T54" fmla="*/ 4 w 41"/>
                <a:gd name="T55" fmla="*/ 63 h 70"/>
                <a:gd name="T56" fmla="*/ 3 w 41"/>
                <a:gd name="T57" fmla="*/ 62 h 70"/>
                <a:gd name="T58" fmla="*/ 3 w 41"/>
                <a:gd name="T59" fmla="*/ 59 h 70"/>
                <a:gd name="T60" fmla="*/ 2 w 41"/>
                <a:gd name="T61" fmla="*/ 58 h 70"/>
                <a:gd name="T62" fmla="*/ 2 w 41"/>
                <a:gd name="T63" fmla="*/ 58 h 70"/>
                <a:gd name="T64" fmla="*/ 0 w 41"/>
                <a:gd name="T65" fmla="*/ 46 h 70"/>
                <a:gd name="T66" fmla="*/ 2 w 41"/>
                <a:gd name="T67" fmla="*/ 33 h 70"/>
                <a:gd name="T68" fmla="*/ 3 w 41"/>
                <a:gd name="T69" fmla="*/ 21 h 70"/>
                <a:gd name="T70" fmla="*/ 4 w 41"/>
                <a:gd name="T71" fmla="*/ 11 h 70"/>
                <a:gd name="T72" fmla="*/ 7 w 41"/>
                <a:gd name="T73" fmla="*/ 3 h 70"/>
                <a:gd name="T74" fmla="*/ 7 w 41"/>
                <a:gd name="T75"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1" h="70">
                  <a:moveTo>
                    <a:pt x="7" y="0"/>
                  </a:moveTo>
                  <a:lnTo>
                    <a:pt x="38" y="0"/>
                  </a:lnTo>
                  <a:lnTo>
                    <a:pt x="38" y="4"/>
                  </a:lnTo>
                  <a:lnTo>
                    <a:pt x="40" y="12"/>
                  </a:lnTo>
                  <a:lnTo>
                    <a:pt x="41" y="24"/>
                  </a:lnTo>
                  <a:lnTo>
                    <a:pt x="41" y="36"/>
                  </a:lnTo>
                  <a:lnTo>
                    <a:pt x="40" y="45"/>
                  </a:lnTo>
                  <a:lnTo>
                    <a:pt x="37" y="48"/>
                  </a:lnTo>
                  <a:lnTo>
                    <a:pt x="33" y="48"/>
                  </a:lnTo>
                  <a:lnTo>
                    <a:pt x="32" y="48"/>
                  </a:lnTo>
                  <a:lnTo>
                    <a:pt x="30" y="46"/>
                  </a:lnTo>
                  <a:lnTo>
                    <a:pt x="30" y="44"/>
                  </a:lnTo>
                  <a:lnTo>
                    <a:pt x="30" y="40"/>
                  </a:lnTo>
                  <a:lnTo>
                    <a:pt x="29" y="35"/>
                  </a:lnTo>
                  <a:lnTo>
                    <a:pt x="28" y="31"/>
                  </a:lnTo>
                  <a:lnTo>
                    <a:pt x="28" y="29"/>
                  </a:lnTo>
                  <a:lnTo>
                    <a:pt x="26" y="28"/>
                  </a:lnTo>
                  <a:lnTo>
                    <a:pt x="25" y="27"/>
                  </a:lnTo>
                  <a:lnTo>
                    <a:pt x="24" y="28"/>
                  </a:lnTo>
                  <a:lnTo>
                    <a:pt x="23" y="28"/>
                  </a:lnTo>
                  <a:lnTo>
                    <a:pt x="23" y="28"/>
                  </a:lnTo>
                  <a:lnTo>
                    <a:pt x="23" y="66"/>
                  </a:lnTo>
                  <a:lnTo>
                    <a:pt x="19" y="69"/>
                  </a:lnTo>
                  <a:lnTo>
                    <a:pt x="15" y="70"/>
                  </a:lnTo>
                  <a:lnTo>
                    <a:pt x="12" y="69"/>
                  </a:lnTo>
                  <a:lnTo>
                    <a:pt x="8" y="67"/>
                  </a:lnTo>
                  <a:lnTo>
                    <a:pt x="7" y="66"/>
                  </a:lnTo>
                  <a:lnTo>
                    <a:pt x="4" y="63"/>
                  </a:lnTo>
                  <a:lnTo>
                    <a:pt x="3" y="62"/>
                  </a:lnTo>
                  <a:lnTo>
                    <a:pt x="3" y="59"/>
                  </a:lnTo>
                  <a:lnTo>
                    <a:pt x="2" y="58"/>
                  </a:lnTo>
                  <a:lnTo>
                    <a:pt x="2" y="58"/>
                  </a:lnTo>
                  <a:lnTo>
                    <a:pt x="0" y="46"/>
                  </a:lnTo>
                  <a:lnTo>
                    <a:pt x="2" y="33"/>
                  </a:lnTo>
                  <a:lnTo>
                    <a:pt x="3" y="21"/>
                  </a:lnTo>
                  <a:lnTo>
                    <a:pt x="4" y="11"/>
                  </a:lnTo>
                  <a:lnTo>
                    <a:pt x="7" y="3"/>
                  </a:lnTo>
                  <a:lnTo>
                    <a:pt x="7" y="0"/>
                  </a:lnTo>
                  <a:close/>
                </a:path>
              </a:pathLst>
            </a:custGeom>
            <a:solidFill>
              <a:srgbClr val="F8BC9F"/>
            </a:solidFill>
            <a:ln w="0">
              <a:solidFill>
                <a:srgbClr val="F8BC9F"/>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20" name="Freeform 181"/>
            <p:cNvSpPr>
              <a:spLocks/>
            </p:cNvSpPr>
            <p:nvPr/>
          </p:nvSpPr>
          <p:spPr bwMode="auto">
            <a:xfrm>
              <a:off x="1287999" y="3261397"/>
              <a:ext cx="36501" cy="56131"/>
            </a:xfrm>
            <a:custGeom>
              <a:avLst/>
              <a:gdLst>
                <a:gd name="T0" fmla="*/ 2 w 40"/>
                <a:gd name="T1" fmla="*/ 0 h 70"/>
                <a:gd name="T2" fmla="*/ 33 w 40"/>
                <a:gd name="T3" fmla="*/ 0 h 70"/>
                <a:gd name="T4" fmla="*/ 34 w 40"/>
                <a:gd name="T5" fmla="*/ 3 h 70"/>
                <a:gd name="T6" fmla="*/ 36 w 40"/>
                <a:gd name="T7" fmla="*/ 11 h 70"/>
                <a:gd name="T8" fmla="*/ 37 w 40"/>
                <a:gd name="T9" fmla="*/ 21 h 70"/>
                <a:gd name="T10" fmla="*/ 38 w 40"/>
                <a:gd name="T11" fmla="*/ 33 h 70"/>
                <a:gd name="T12" fmla="*/ 40 w 40"/>
                <a:gd name="T13" fmla="*/ 46 h 70"/>
                <a:gd name="T14" fmla="*/ 38 w 40"/>
                <a:gd name="T15" fmla="*/ 58 h 70"/>
                <a:gd name="T16" fmla="*/ 38 w 40"/>
                <a:gd name="T17" fmla="*/ 58 h 70"/>
                <a:gd name="T18" fmla="*/ 38 w 40"/>
                <a:gd name="T19" fmla="*/ 59 h 70"/>
                <a:gd name="T20" fmla="*/ 37 w 40"/>
                <a:gd name="T21" fmla="*/ 62 h 70"/>
                <a:gd name="T22" fmla="*/ 36 w 40"/>
                <a:gd name="T23" fmla="*/ 63 h 70"/>
                <a:gd name="T24" fmla="*/ 33 w 40"/>
                <a:gd name="T25" fmla="*/ 66 h 70"/>
                <a:gd name="T26" fmla="*/ 32 w 40"/>
                <a:gd name="T27" fmla="*/ 67 h 70"/>
                <a:gd name="T28" fmla="*/ 29 w 40"/>
                <a:gd name="T29" fmla="*/ 69 h 70"/>
                <a:gd name="T30" fmla="*/ 25 w 40"/>
                <a:gd name="T31" fmla="*/ 70 h 70"/>
                <a:gd name="T32" fmla="*/ 22 w 40"/>
                <a:gd name="T33" fmla="*/ 69 h 70"/>
                <a:gd name="T34" fmla="*/ 17 w 40"/>
                <a:gd name="T35" fmla="*/ 66 h 70"/>
                <a:gd name="T36" fmla="*/ 17 w 40"/>
                <a:gd name="T37" fmla="*/ 28 h 70"/>
                <a:gd name="T38" fmla="*/ 17 w 40"/>
                <a:gd name="T39" fmla="*/ 28 h 70"/>
                <a:gd name="T40" fmla="*/ 17 w 40"/>
                <a:gd name="T41" fmla="*/ 28 h 70"/>
                <a:gd name="T42" fmla="*/ 16 w 40"/>
                <a:gd name="T43" fmla="*/ 27 h 70"/>
                <a:gd name="T44" fmla="*/ 15 w 40"/>
                <a:gd name="T45" fmla="*/ 28 h 70"/>
                <a:gd name="T46" fmla="*/ 13 w 40"/>
                <a:gd name="T47" fmla="*/ 29 h 70"/>
                <a:gd name="T48" fmla="*/ 12 w 40"/>
                <a:gd name="T49" fmla="*/ 31 h 70"/>
                <a:gd name="T50" fmla="*/ 11 w 40"/>
                <a:gd name="T51" fmla="*/ 35 h 70"/>
                <a:gd name="T52" fmla="*/ 11 w 40"/>
                <a:gd name="T53" fmla="*/ 40 h 70"/>
                <a:gd name="T54" fmla="*/ 9 w 40"/>
                <a:gd name="T55" fmla="*/ 44 h 70"/>
                <a:gd name="T56" fmla="*/ 9 w 40"/>
                <a:gd name="T57" fmla="*/ 46 h 70"/>
                <a:gd name="T58" fmla="*/ 8 w 40"/>
                <a:gd name="T59" fmla="*/ 48 h 70"/>
                <a:gd name="T60" fmla="*/ 7 w 40"/>
                <a:gd name="T61" fmla="*/ 48 h 70"/>
                <a:gd name="T62" fmla="*/ 4 w 40"/>
                <a:gd name="T63" fmla="*/ 48 h 70"/>
                <a:gd name="T64" fmla="*/ 2 w 40"/>
                <a:gd name="T65" fmla="*/ 45 h 70"/>
                <a:gd name="T66" fmla="*/ 0 w 40"/>
                <a:gd name="T67" fmla="*/ 36 h 70"/>
                <a:gd name="T68" fmla="*/ 0 w 40"/>
                <a:gd name="T69" fmla="*/ 24 h 70"/>
                <a:gd name="T70" fmla="*/ 0 w 40"/>
                <a:gd name="T71" fmla="*/ 12 h 70"/>
                <a:gd name="T72" fmla="*/ 2 w 40"/>
                <a:gd name="T73" fmla="*/ 4 h 70"/>
                <a:gd name="T74" fmla="*/ 2 w 40"/>
                <a:gd name="T75"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 h="70">
                  <a:moveTo>
                    <a:pt x="2" y="0"/>
                  </a:moveTo>
                  <a:lnTo>
                    <a:pt x="33" y="0"/>
                  </a:lnTo>
                  <a:lnTo>
                    <a:pt x="34" y="3"/>
                  </a:lnTo>
                  <a:lnTo>
                    <a:pt x="36" y="11"/>
                  </a:lnTo>
                  <a:lnTo>
                    <a:pt x="37" y="21"/>
                  </a:lnTo>
                  <a:lnTo>
                    <a:pt x="38" y="33"/>
                  </a:lnTo>
                  <a:lnTo>
                    <a:pt x="40" y="46"/>
                  </a:lnTo>
                  <a:lnTo>
                    <a:pt x="38" y="58"/>
                  </a:lnTo>
                  <a:lnTo>
                    <a:pt x="38" y="58"/>
                  </a:lnTo>
                  <a:lnTo>
                    <a:pt x="38" y="59"/>
                  </a:lnTo>
                  <a:lnTo>
                    <a:pt x="37" y="62"/>
                  </a:lnTo>
                  <a:lnTo>
                    <a:pt x="36" y="63"/>
                  </a:lnTo>
                  <a:lnTo>
                    <a:pt x="33" y="66"/>
                  </a:lnTo>
                  <a:lnTo>
                    <a:pt x="32" y="67"/>
                  </a:lnTo>
                  <a:lnTo>
                    <a:pt x="29" y="69"/>
                  </a:lnTo>
                  <a:lnTo>
                    <a:pt x="25" y="70"/>
                  </a:lnTo>
                  <a:lnTo>
                    <a:pt x="22" y="69"/>
                  </a:lnTo>
                  <a:lnTo>
                    <a:pt x="17" y="66"/>
                  </a:lnTo>
                  <a:lnTo>
                    <a:pt x="17" y="28"/>
                  </a:lnTo>
                  <a:lnTo>
                    <a:pt x="17" y="28"/>
                  </a:lnTo>
                  <a:lnTo>
                    <a:pt x="17" y="28"/>
                  </a:lnTo>
                  <a:lnTo>
                    <a:pt x="16" y="27"/>
                  </a:lnTo>
                  <a:lnTo>
                    <a:pt x="15" y="28"/>
                  </a:lnTo>
                  <a:lnTo>
                    <a:pt x="13" y="29"/>
                  </a:lnTo>
                  <a:lnTo>
                    <a:pt x="12" y="31"/>
                  </a:lnTo>
                  <a:lnTo>
                    <a:pt x="11" y="35"/>
                  </a:lnTo>
                  <a:lnTo>
                    <a:pt x="11" y="40"/>
                  </a:lnTo>
                  <a:lnTo>
                    <a:pt x="9" y="44"/>
                  </a:lnTo>
                  <a:lnTo>
                    <a:pt x="9" y="46"/>
                  </a:lnTo>
                  <a:lnTo>
                    <a:pt x="8" y="48"/>
                  </a:lnTo>
                  <a:lnTo>
                    <a:pt x="7" y="48"/>
                  </a:lnTo>
                  <a:lnTo>
                    <a:pt x="4" y="48"/>
                  </a:lnTo>
                  <a:lnTo>
                    <a:pt x="2" y="45"/>
                  </a:lnTo>
                  <a:lnTo>
                    <a:pt x="0" y="36"/>
                  </a:lnTo>
                  <a:lnTo>
                    <a:pt x="0" y="24"/>
                  </a:lnTo>
                  <a:lnTo>
                    <a:pt x="0" y="12"/>
                  </a:lnTo>
                  <a:lnTo>
                    <a:pt x="2" y="4"/>
                  </a:lnTo>
                  <a:lnTo>
                    <a:pt x="2" y="0"/>
                  </a:lnTo>
                  <a:close/>
                </a:path>
              </a:pathLst>
            </a:custGeom>
            <a:solidFill>
              <a:srgbClr val="F8BC9F"/>
            </a:solidFill>
            <a:ln w="0">
              <a:solidFill>
                <a:srgbClr val="F8BC9F"/>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21" name="Freeform 182"/>
            <p:cNvSpPr>
              <a:spLocks/>
            </p:cNvSpPr>
            <p:nvPr/>
          </p:nvSpPr>
          <p:spPr bwMode="auto">
            <a:xfrm>
              <a:off x="1109144" y="2977533"/>
              <a:ext cx="50189" cy="299902"/>
            </a:xfrm>
            <a:custGeom>
              <a:avLst/>
              <a:gdLst>
                <a:gd name="T0" fmla="*/ 55 w 55"/>
                <a:gd name="T1" fmla="*/ 0 h 374"/>
                <a:gd name="T2" fmla="*/ 55 w 55"/>
                <a:gd name="T3" fmla="*/ 374 h 374"/>
                <a:gd name="T4" fmla="*/ 0 w 55"/>
                <a:gd name="T5" fmla="*/ 374 h 374"/>
                <a:gd name="T6" fmla="*/ 0 w 55"/>
                <a:gd name="T7" fmla="*/ 4 h 374"/>
                <a:gd name="T8" fmla="*/ 29 w 55"/>
                <a:gd name="T9" fmla="*/ 61 h 374"/>
                <a:gd name="T10" fmla="*/ 55 w 55"/>
                <a:gd name="T11" fmla="*/ 0 h 374"/>
              </a:gdLst>
              <a:ahLst/>
              <a:cxnLst>
                <a:cxn ang="0">
                  <a:pos x="T0" y="T1"/>
                </a:cxn>
                <a:cxn ang="0">
                  <a:pos x="T2" y="T3"/>
                </a:cxn>
                <a:cxn ang="0">
                  <a:pos x="T4" y="T5"/>
                </a:cxn>
                <a:cxn ang="0">
                  <a:pos x="T6" y="T7"/>
                </a:cxn>
                <a:cxn ang="0">
                  <a:pos x="T8" y="T9"/>
                </a:cxn>
                <a:cxn ang="0">
                  <a:pos x="T10" y="T11"/>
                </a:cxn>
              </a:cxnLst>
              <a:rect l="0" t="0" r="r" b="b"/>
              <a:pathLst>
                <a:path w="55" h="374">
                  <a:moveTo>
                    <a:pt x="55" y="0"/>
                  </a:moveTo>
                  <a:lnTo>
                    <a:pt x="55" y="374"/>
                  </a:lnTo>
                  <a:lnTo>
                    <a:pt x="0" y="374"/>
                  </a:lnTo>
                  <a:lnTo>
                    <a:pt x="0" y="4"/>
                  </a:lnTo>
                  <a:lnTo>
                    <a:pt x="29" y="61"/>
                  </a:lnTo>
                  <a:lnTo>
                    <a:pt x="55" y="0"/>
                  </a:lnTo>
                  <a:close/>
                </a:path>
              </a:pathLst>
            </a:custGeom>
            <a:solidFill>
              <a:srgbClr val="EFF4F2"/>
            </a:solidFill>
            <a:ln w="0">
              <a:solidFill>
                <a:srgbClr val="EFF4F2"/>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22" name="Freeform 183"/>
            <p:cNvSpPr>
              <a:spLocks/>
            </p:cNvSpPr>
            <p:nvPr/>
          </p:nvSpPr>
          <p:spPr bwMode="auto">
            <a:xfrm>
              <a:off x="909301" y="2714517"/>
              <a:ext cx="75740" cy="70565"/>
            </a:xfrm>
            <a:custGeom>
              <a:avLst/>
              <a:gdLst>
                <a:gd name="T0" fmla="*/ 41 w 83"/>
                <a:gd name="T1" fmla="*/ 0 h 88"/>
                <a:gd name="T2" fmla="*/ 58 w 83"/>
                <a:gd name="T3" fmla="*/ 4 h 88"/>
                <a:gd name="T4" fmla="*/ 71 w 83"/>
                <a:gd name="T5" fmla="*/ 12 h 88"/>
                <a:gd name="T6" fmla="*/ 79 w 83"/>
                <a:gd name="T7" fmla="*/ 27 h 88"/>
                <a:gd name="T8" fmla="*/ 83 w 83"/>
                <a:gd name="T9" fmla="*/ 42 h 88"/>
                <a:gd name="T10" fmla="*/ 83 w 83"/>
                <a:gd name="T11" fmla="*/ 46 h 88"/>
                <a:gd name="T12" fmla="*/ 79 w 83"/>
                <a:gd name="T13" fmla="*/ 62 h 88"/>
                <a:gd name="T14" fmla="*/ 71 w 83"/>
                <a:gd name="T15" fmla="*/ 75 h 88"/>
                <a:gd name="T16" fmla="*/ 58 w 83"/>
                <a:gd name="T17" fmla="*/ 84 h 88"/>
                <a:gd name="T18" fmla="*/ 41 w 83"/>
                <a:gd name="T19" fmla="*/ 88 h 88"/>
                <a:gd name="T20" fmla="*/ 25 w 83"/>
                <a:gd name="T21" fmla="*/ 84 h 88"/>
                <a:gd name="T22" fmla="*/ 12 w 83"/>
                <a:gd name="T23" fmla="*/ 75 h 88"/>
                <a:gd name="T24" fmla="*/ 3 w 83"/>
                <a:gd name="T25" fmla="*/ 62 h 88"/>
                <a:gd name="T26" fmla="*/ 0 w 83"/>
                <a:gd name="T27" fmla="*/ 46 h 88"/>
                <a:gd name="T28" fmla="*/ 0 w 83"/>
                <a:gd name="T29" fmla="*/ 42 h 88"/>
                <a:gd name="T30" fmla="*/ 3 w 83"/>
                <a:gd name="T31" fmla="*/ 27 h 88"/>
                <a:gd name="T32" fmla="*/ 12 w 83"/>
                <a:gd name="T33" fmla="*/ 12 h 88"/>
                <a:gd name="T34" fmla="*/ 25 w 83"/>
                <a:gd name="T35" fmla="*/ 4 h 88"/>
                <a:gd name="T36" fmla="*/ 41 w 83"/>
                <a:gd name="T37"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3" h="88">
                  <a:moveTo>
                    <a:pt x="41" y="0"/>
                  </a:moveTo>
                  <a:lnTo>
                    <a:pt x="58" y="4"/>
                  </a:lnTo>
                  <a:lnTo>
                    <a:pt x="71" y="12"/>
                  </a:lnTo>
                  <a:lnTo>
                    <a:pt x="79" y="27"/>
                  </a:lnTo>
                  <a:lnTo>
                    <a:pt x="83" y="42"/>
                  </a:lnTo>
                  <a:lnTo>
                    <a:pt x="83" y="46"/>
                  </a:lnTo>
                  <a:lnTo>
                    <a:pt x="79" y="62"/>
                  </a:lnTo>
                  <a:lnTo>
                    <a:pt x="71" y="75"/>
                  </a:lnTo>
                  <a:lnTo>
                    <a:pt x="58" y="84"/>
                  </a:lnTo>
                  <a:lnTo>
                    <a:pt x="41" y="88"/>
                  </a:lnTo>
                  <a:lnTo>
                    <a:pt x="25" y="84"/>
                  </a:lnTo>
                  <a:lnTo>
                    <a:pt x="12" y="75"/>
                  </a:lnTo>
                  <a:lnTo>
                    <a:pt x="3" y="62"/>
                  </a:lnTo>
                  <a:lnTo>
                    <a:pt x="0" y="46"/>
                  </a:lnTo>
                  <a:lnTo>
                    <a:pt x="0" y="42"/>
                  </a:lnTo>
                  <a:lnTo>
                    <a:pt x="3" y="27"/>
                  </a:lnTo>
                  <a:lnTo>
                    <a:pt x="12" y="12"/>
                  </a:lnTo>
                  <a:lnTo>
                    <a:pt x="25" y="4"/>
                  </a:lnTo>
                  <a:lnTo>
                    <a:pt x="41" y="0"/>
                  </a:lnTo>
                  <a:close/>
                </a:path>
              </a:pathLst>
            </a:custGeom>
            <a:solidFill>
              <a:srgbClr val="F8BC9F"/>
            </a:solidFill>
            <a:ln w="0">
              <a:solidFill>
                <a:srgbClr val="F8BC9F"/>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23" name="Freeform 184"/>
            <p:cNvSpPr>
              <a:spLocks/>
            </p:cNvSpPr>
            <p:nvPr/>
          </p:nvSpPr>
          <p:spPr bwMode="auto">
            <a:xfrm>
              <a:off x="1275223" y="2714517"/>
              <a:ext cx="74827" cy="70565"/>
            </a:xfrm>
            <a:custGeom>
              <a:avLst/>
              <a:gdLst>
                <a:gd name="T0" fmla="*/ 42 w 82"/>
                <a:gd name="T1" fmla="*/ 0 h 88"/>
                <a:gd name="T2" fmla="*/ 57 w 82"/>
                <a:gd name="T3" fmla="*/ 4 h 88"/>
                <a:gd name="T4" fmla="*/ 71 w 82"/>
                <a:gd name="T5" fmla="*/ 12 h 88"/>
                <a:gd name="T6" fmla="*/ 80 w 82"/>
                <a:gd name="T7" fmla="*/ 27 h 88"/>
                <a:gd name="T8" fmla="*/ 82 w 82"/>
                <a:gd name="T9" fmla="*/ 42 h 88"/>
                <a:gd name="T10" fmla="*/ 82 w 82"/>
                <a:gd name="T11" fmla="*/ 46 h 88"/>
                <a:gd name="T12" fmla="*/ 80 w 82"/>
                <a:gd name="T13" fmla="*/ 62 h 88"/>
                <a:gd name="T14" fmla="*/ 71 w 82"/>
                <a:gd name="T15" fmla="*/ 75 h 88"/>
                <a:gd name="T16" fmla="*/ 57 w 82"/>
                <a:gd name="T17" fmla="*/ 84 h 88"/>
                <a:gd name="T18" fmla="*/ 42 w 82"/>
                <a:gd name="T19" fmla="*/ 88 h 88"/>
                <a:gd name="T20" fmla="*/ 25 w 82"/>
                <a:gd name="T21" fmla="*/ 84 h 88"/>
                <a:gd name="T22" fmla="*/ 12 w 82"/>
                <a:gd name="T23" fmla="*/ 75 h 88"/>
                <a:gd name="T24" fmla="*/ 2 w 82"/>
                <a:gd name="T25" fmla="*/ 62 h 88"/>
                <a:gd name="T26" fmla="*/ 0 w 82"/>
                <a:gd name="T27" fmla="*/ 46 h 88"/>
                <a:gd name="T28" fmla="*/ 0 w 82"/>
                <a:gd name="T29" fmla="*/ 42 h 88"/>
                <a:gd name="T30" fmla="*/ 2 w 82"/>
                <a:gd name="T31" fmla="*/ 27 h 88"/>
                <a:gd name="T32" fmla="*/ 12 w 82"/>
                <a:gd name="T33" fmla="*/ 12 h 88"/>
                <a:gd name="T34" fmla="*/ 25 w 82"/>
                <a:gd name="T35" fmla="*/ 4 h 88"/>
                <a:gd name="T36" fmla="*/ 42 w 82"/>
                <a:gd name="T37"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2" h="88">
                  <a:moveTo>
                    <a:pt x="42" y="0"/>
                  </a:moveTo>
                  <a:lnTo>
                    <a:pt x="57" y="4"/>
                  </a:lnTo>
                  <a:lnTo>
                    <a:pt x="71" y="12"/>
                  </a:lnTo>
                  <a:lnTo>
                    <a:pt x="80" y="27"/>
                  </a:lnTo>
                  <a:lnTo>
                    <a:pt x="82" y="42"/>
                  </a:lnTo>
                  <a:lnTo>
                    <a:pt x="82" y="46"/>
                  </a:lnTo>
                  <a:lnTo>
                    <a:pt x="80" y="62"/>
                  </a:lnTo>
                  <a:lnTo>
                    <a:pt x="71" y="75"/>
                  </a:lnTo>
                  <a:lnTo>
                    <a:pt x="57" y="84"/>
                  </a:lnTo>
                  <a:lnTo>
                    <a:pt x="42" y="88"/>
                  </a:lnTo>
                  <a:lnTo>
                    <a:pt x="25" y="84"/>
                  </a:lnTo>
                  <a:lnTo>
                    <a:pt x="12" y="75"/>
                  </a:lnTo>
                  <a:lnTo>
                    <a:pt x="2" y="62"/>
                  </a:lnTo>
                  <a:lnTo>
                    <a:pt x="0" y="46"/>
                  </a:lnTo>
                  <a:lnTo>
                    <a:pt x="0" y="42"/>
                  </a:lnTo>
                  <a:lnTo>
                    <a:pt x="2" y="27"/>
                  </a:lnTo>
                  <a:lnTo>
                    <a:pt x="12" y="12"/>
                  </a:lnTo>
                  <a:lnTo>
                    <a:pt x="25" y="4"/>
                  </a:lnTo>
                  <a:lnTo>
                    <a:pt x="42" y="0"/>
                  </a:lnTo>
                  <a:close/>
                </a:path>
              </a:pathLst>
            </a:custGeom>
            <a:solidFill>
              <a:srgbClr val="F8BC9F"/>
            </a:solidFill>
            <a:ln w="0">
              <a:solidFill>
                <a:srgbClr val="F8BC9F"/>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24" name="Freeform 185"/>
            <p:cNvSpPr>
              <a:spLocks/>
            </p:cNvSpPr>
            <p:nvPr/>
          </p:nvSpPr>
          <p:spPr bwMode="auto">
            <a:xfrm>
              <a:off x="926639" y="2740979"/>
              <a:ext cx="12775" cy="20849"/>
            </a:xfrm>
            <a:custGeom>
              <a:avLst/>
              <a:gdLst>
                <a:gd name="T0" fmla="*/ 10 w 14"/>
                <a:gd name="T1" fmla="*/ 0 h 26"/>
                <a:gd name="T2" fmla="*/ 10 w 14"/>
                <a:gd name="T3" fmla="*/ 1 h 26"/>
                <a:gd name="T4" fmla="*/ 10 w 14"/>
                <a:gd name="T5" fmla="*/ 3 h 26"/>
                <a:gd name="T6" fmla="*/ 10 w 14"/>
                <a:gd name="T7" fmla="*/ 5 h 26"/>
                <a:gd name="T8" fmla="*/ 10 w 14"/>
                <a:gd name="T9" fmla="*/ 9 h 26"/>
                <a:gd name="T10" fmla="*/ 10 w 14"/>
                <a:gd name="T11" fmla="*/ 13 h 26"/>
                <a:gd name="T12" fmla="*/ 11 w 14"/>
                <a:gd name="T13" fmla="*/ 16 h 26"/>
                <a:gd name="T14" fmla="*/ 11 w 14"/>
                <a:gd name="T15" fmla="*/ 17 h 26"/>
                <a:gd name="T16" fmla="*/ 13 w 14"/>
                <a:gd name="T17" fmla="*/ 20 h 26"/>
                <a:gd name="T18" fmla="*/ 13 w 14"/>
                <a:gd name="T19" fmla="*/ 21 h 26"/>
                <a:gd name="T20" fmla="*/ 14 w 14"/>
                <a:gd name="T21" fmla="*/ 24 h 26"/>
                <a:gd name="T22" fmla="*/ 14 w 14"/>
                <a:gd name="T23" fmla="*/ 25 h 26"/>
                <a:gd name="T24" fmla="*/ 14 w 14"/>
                <a:gd name="T25" fmla="*/ 26 h 26"/>
                <a:gd name="T26" fmla="*/ 14 w 14"/>
                <a:gd name="T27" fmla="*/ 26 h 26"/>
                <a:gd name="T28" fmla="*/ 14 w 14"/>
                <a:gd name="T29" fmla="*/ 26 h 26"/>
                <a:gd name="T30" fmla="*/ 13 w 14"/>
                <a:gd name="T31" fmla="*/ 26 h 26"/>
                <a:gd name="T32" fmla="*/ 10 w 14"/>
                <a:gd name="T33" fmla="*/ 26 h 26"/>
                <a:gd name="T34" fmla="*/ 9 w 14"/>
                <a:gd name="T35" fmla="*/ 26 h 26"/>
                <a:gd name="T36" fmla="*/ 6 w 14"/>
                <a:gd name="T37" fmla="*/ 25 h 26"/>
                <a:gd name="T38" fmla="*/ 4 w 14"/>
                <a:gd name="T39" fmla="*/ 22 h 26"/>
                <a:gd name="T40" fmla="*/ 1 w 14"/>
                <a:gd name="T41" fmla="*/ 20 h 26"/>
                <a:gd name="T42" fmla="*/ 0 w 14"/>
                <a:gd name="T43" fmla="*/ 16 h 26"/>
                <a:gd name="T44" fmla="*/ 0 w 14"/>
                <a:gd name="T45" fmla="*/ 12 h 26"/>
                <a:gd name="T46" fmla="*/ 0 w 14"/>
                <a:gd name="T47" fmla="*/ 9 h 26"/>
                <a:gd name="T48" fmla="*/ 1 w 14"/>
                <a:gd name="T49" fmla="*/ 8 h 26"/>
                <a:gd name="T50" fmla="*/ 2 w 14"/>
                <a:gd name="T51" fmla="*/ 5 h 26"/>
                <a:gd name="T52" fmla="*/ 5 w 14"/>
                <a:gd name="T53" fmla="*/ 3 h 26"/>
                <a:gd name="T54" fmla="*/ 7 w 14"/>
                <a:gd name="T55" fmla="*/ 1 h 26"/>
                <a:gd name="T56" fmla="*/ 9 w 14"/>
                <a:gd name="T57" fmla="*/ 0 h 26"/>
                <a:gd name="T58" fmla="*/ 10 w 14"/>
                <a:gd name="T5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 h="26">
                  <a:moveTo>
                    <a:pt x="10" y="0"/>
                  </a:moveTo>
                  <a:lnTo>
                    <a:pt x="10" y="1"/>
                  </a:lnTo>
                  <a:lnTo>
                    <a:pt x="10" y="3"/>
                  </a:lnTo>
                  <a:lnTo>
                    <a:pt x="10" y="5"/>
                  </a:lnTo>
                  <a:lnTo>
                    <a:pt x="10" y="9"/>
                  </a:lnTo>
                  <a:lnTo>
                    <a:pt x="10" y="13"/>
                  </a:lnTo>
                  <a:lnTo>
                    <a:pt x="11" y="16"/>
                  </a:lnTo>
                  <a:lnTo>
                    <a:pt x="11" y="17"/>
                  </a:lnTo>
                  <a:lnTo>
                    <a:pt x="13" y="20"/>
                  </a:lnTo>
                  <a:lnTo>
                    <a:pt x="13" y="21"/>
                  </a:lnTo>
                  <a:lnTo>
                    <a:pt x="14" y="24"/>
                  </a:lnTo>
                  <a:lnTo>
                    <a:pt x="14" y="25"/>
                  </a:lnTo>
                  <a:lnTo>
                    <a:pt x="14" y="26"/>
                  </a:lnTo>
                  <a:lnTo>
                    <a:pt x="14" y="26"/>
                  </a:lnTo>
                  <a:lnTo>
                    <a:pt x="14" y="26"/>
                  </a:lnTo>
                  <a:lnTo>
                    <a:pt x="13" y="26"/>
                  </a:lnTo>
                  <a:lnTo>
                    <a:pt x="10" y="26"/>
                  </a:lnTo>
                  <a:lnTo>
                    <a:pt x="9" y="26"/>
                  </a:lnTo>
                  <a:lnTo>
                    <a:pt x="6" y="25"/>
                  </a:lnTo>
                  <a:lnTo>
                    <a:pt x="4" y="22"/>
                  </a:lnTo>
                  <a:lnTo>
                    <a:pt x="1" y="20"/>
                  </a:lnTo>
                  <a:lnTo>
                    <a:pt x="0" y="16"/>
                  </a:lnTo>
                  <a:lnTo>
                    <a:pt x="0" y="12"/>
                  </a:lnTo>
                  <a:lnTo>
                    <a:pt x="0" y="9"/>
                  </a:lnTo>
                  <a:lnTo>
                    <a:pt x="1" y="8"/>
                  </a:lnTo>
                  <a:lnTo>
                    <a:pt x="2" y="5"/>
                  </a:lnTo>
                  <a:lnTo>
                    <a:pt x="5" y="3"/>
                  </a:lnTo>
                  <a:lnTo>
                    <a:pt x="7" y="1"/>
                  </a:lnTo>
                  <a:lnTo>
                    <a:pt x="9" y="0"/>
                  </a:lnTo>
                  <a:lnTo>
                    <a:pt x="10" y="0"/>
                  </a:lnTo>
                  <a:close/>
                </a:path>
              </a:pathLst>
            </a:custGeom>
            <a:solidFill>
              <a:srgbClr val="DD9F85"/>
            </a:solidFill>
            <a:ln w="0">
              <a:solidFill>
                <a:srgbClr val="DD9F85"/>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25" name="Freeform 186"/>
            <p:cNvSpPr>
              <a:spLocks/>
            </p:cNvSpPr>
            <p:nvPr/>
          </p:nvSpPr>
          <p:spPr bwMode="auto">
            <a:xfrm>
              <a:off x="1322675" y="2731357"/>
              <a:ext cx="13688" cy="22453"/>
            </a:xfrm>
            <a:custGeom>
              <a:avLst/>
              <a:gdLst>
                <a:gd name="T0" fmla="*/ 0 w 15"/>
                <a:gd name="T1" fmla="*/ 0 h 28"/>
                <a:gd name="T2" fmla="*/ 2 w 15"/>
                <a:gd name="T3" fmla="*/ 0 h 28"/>
                <a:gd name="T4" fmla="*/ 3 w 15"/>
                <a:gd name="T5" fmla="*/ 2 h 28"/>
                <a:gd name="T6" fmla="*/ 5 w 15"/>
                <a:gd name="T7" fmla="*/ 2 h 28"/>
                <a:gd name="T8" fmla="*/ 8 w 15"/>
                <a:gd name="T9" fmla="*/ 3 h 28"/>
                <a:gd name="T10" fmla="*/ 11 w 15"/>
                <a:gd name="T11" fmla="*/ 6 h 28"/>
                <a:gd name="T12" fmla="*/ 13 w 15"/>
                <a:gd name="T13" fmla="*/ 8 h 28"/>
                <a:gd name="T14" fmla="*/ 13 w 15"/>
                <a:gd name="T15" fmla="*/ 12 h 28"/>
                <a:gd name="T16" fmla="*/ 15 w 15"/>
                <a:gd name="T17" fmla="*/ 16 h 28"/>
                <a:gd name="T18" fmla="*/ 13 w 15"/>
                <a:gd name="T19" fmla="*/ 19 h 28"/>
                <a:gd name="T20" fmla="*/ 13 w 15"/>
                <a:gd name="T21" fmla="*/ 20 h 28"/>
                <a:gd name="T22" fmla="*/ 12 w 15"/>
                <a:gd name="T23" fmla="*/ 23 h 28"/>
                <a:gd name="T24" fmla="*/ 9 w 15"/>
                <a:gd name="T25" fmla="*/ 25 h 28"/>
                <a:gd name="T26" fmla="*/ 7 w 15"/>
                <a:gd name="T27" fmla="*/ 27 h 28"/>
                <a:gd name="T28" fmla="*/ 5 w 15"/>
                <a:gd name="T29" fmla="*/ 28 h 28"/>
                <a:gd name="T30" fmla="*/ 4 w 15"/>
                <a:gd name="T31" fmla="*/ 28 h 28"/>
                <a:gd name="T32" fmla="*/ 4 w 15"/>
                <a:gd name="T33" fmla="*/ 27 h 28"/>
                <a:gd name="T34" fmla="*/ 4 w 15"/>
                <a:gd name="T35" fmla="*/ 25 h 28"/>
                <a:gd name="T36" fmla="*/ 4 w 15"/>
                <a:gd name="T37" fmla="*/ 23 h 28"/>
                <a:gd name="T38" fmla="*/ 4 w 15"/>
                <a:gd name="T39" fmla="*/ 17 h 28"/>
                <a:gd name="T40" fmla="*/ 3 w 15"/>
                <a:gd name="T41" fmla="*/ 15 h 28"/>
                <a:gd name="T42" fmla="*/ 3 w 15"/>
                <a:gd name="T43" fmla="*/ 12 h 28"/>
                <a:gd name="T44" fmla="*/ 3 w 15"/>
                <a:gd name="T45" fmla="*/ 11 h 28"/>
                <a:gd name="T46" fmla="*/ 2 w 15"/>
                <a:gd name="T47" fmla="*/ 8 h 28"/>
                <a:gd name="T48" fmla="*/ 2 w 15"/>
                <a:gd name="T49" fmla="*/ 6 h 28"/>
                <a:gd name="T50" fmla="*/ 0 w 15"/>
                <a:gd name="T51" fmla="*/ 4 h 28"/>
                <a:gd name="T52" fmla="*/ 0 w 15"/>
                <a:gd name="T53" fmla="*/ 3 h 28"/>
                <a:gd name="T54" fmla="*/ 0 w 15"/>
                <a:gd name="T55" fmla="*/ 2 h 28"/>
                <a:gd name="T56" fmla="*/ 0 w 15"/>
                <a:gd name="T57" fmla="*/ 0 h 28"/>
                <a:gd name="T58" fmla="*/ 0 w 15"/>
                <a:gd name="T59"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 h="28">
                  <a:moveTo>
                    <a:pt x="0" y="0"/>
                  </a:moveTo>
                  <a:lnTo>
                    <a:pt x="2" y="0"/>
                  </a:lnTo>
                  <a:lnTo>
                    <a:pt x="3" y="2"/>
                  </a:lnTo>
                  <a:lnTo>
                    <a:pt x="5" y="2"/>
                  </a:lnTo>
                  <a:lnTo>
                    <a:pt x="8" y="3"/>
                  </a:lnTo>
                  <a:lnTo>
                    <a:pt x="11" y="6"/>
                  </a:lnTo>
                  <a:lnTo>
                    <a:pt x="13" y="8"/>
                  </a:lnTo>
                  <a:lnTo>
                    <a:pt x="13" y="12"/>
                  </a:lnTo>
                  <a:lnTo>
                    <a:pt x="15" y="16"/>
                  </a:lnTo>
                  <a:lnTo>
                    <a:pt x="13" y="19"/>
                  </a:lnTo>
                  <a:lnTo>
                    <a:pt x="13" y="20"/>
                  </a:lnTo>
                  <a:lnTo>
                    <a:pt x="12" y="23"/>
                  </a:lnTo>
                  <a:lnTo>
                    <a:pt x="9" y="25"/>
                  </a:lnTo>
                  <a:lnTo>
                    <a:pt x="7" y="27"/>
                  </a:lnTo>
                  <a:lnTo>
                    <a:pt x="5" y="28"/>
                  </a:lnTo>
                  <a:lnTo>
                    <a:pt x="4" y="28"/>
                  </a:lnTo>
                  <a:lnTo>
                    <a:pt x="4" y="27"/>
                  </a:lnTo>
                  <a:lnTo>
                    <a:pt x="4" y="25"/>
                  </a:lnTo>
                  <a:lnTo>
                    <a:pt x="4" y="23"/>
                  </a:lnTo>
                  <a:lnTo>
                    <a:pt x="4" y="17"/>
                  </a:lnTo>
                  <a:lnTo>
                    <a:pt x="3" y="15"/>
                  </a:lnTo>
                  <a:lnTo>
                    <a:pt x="3" y="12"/>
                  </a:lnTo>
                  <a:lnTo>
                    <a:pt x="3" y="11"/>
                  </a:lnTo>
                  <a:lnTo>
                    <a:pt x="2" y="8"/>
                  </a:lnTo>
                  <a:lnTo>
                    <a:pt x="2" y="6"/>
                  </a:lnTo>
                  <a:lnTo>
                    <a:pt x="0" y="4"/>
                  </a:lnTo>
                  <a:lnTo>
                    <a:pt x="0" y="3"/>
                  </a:lnTo>
                  <a:lnTo>
                    <a:pt x="0" y="2"/>
                  </a:lnTo>
                  <a:lnTo>
                    <a:pt x="0" y="0"/>
                  </a:lnTo>
                  <a:lnTo>
                    <a:pt x="0" y="0"/>
                  </a:lnTo>
                  <a:close/>
                </a:path>
              </a:pathLst>
            </a:custGeom>
            <a:solidFill>
              <a:srgbClr val="DD9F85"/>
            </a:solidFill>
            <a:ln w="0">
              <a:solidFill>
                <a:srgbClr val="DD9F85"/>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26" name="Freeform 187"/>
            <p:cNvSpPr>
              <a:spLocks/>
            </p:cNvSpPr>
            <p:nvPr/>
          </p:nvSpPr>
          <p:spPr bwMode="auto">
            <a:xfrm>
              <a:off x="946715" y="2542915"/>
              <a:ext cx="366835" cy="364052"/>
            </a:xfrm>
            <a:custGeom>
              <a:avLst/>
              <a:gdLst>
                <a:gd name="T0" fmla="*/ 200 w 402"/>
                <a:gd name="T1" fmla="*/ 0 h 454"/>
                <a:gd name="T2" fmla="*/ 241 w 402"/>
                <a:gd name="T3" fmla="*/ 4 h 454"/>
                <a:gd name="T4" fmla="*/ 279 w 402"/>
                <a:gd name="T5" fmla="*/ 14 h 454"/>
                <a:gd name="T6" fmla="*/ 313 w 402"/>
                <a:gd name="T7" fmla="*/ 32 h 454"/>
                <a:gd name="T8" fmla="*/ 343 w 402"/>
                <a:gd name="T9" fmla="*/ 56 h 454"/>
                <a:gd name="T10" fmla="*/ 366 w 402"/>
                <a:gd name="T11" fmla="*/ 85 h 454"/>
                <a:gd name="T12" fmla="*/ 386 w 402"/>
                <a:gd name="T13" fmla="*/ 118 h 454"/>
                <a:gd name="T14" fmla="*/ 396 w 402"/>
                <a:gd name="T15" fmla="*/ 154 h 454"/>
                <a:gd name="T16" fmla="*/ 402 w 402"/>
                <a:gd name="T17" fmla="*/ 193 h 454"/>
                <a:gd name="T18" fmla="*/ 402 w 402"/>
                <a:gd name="T19" fmla="*/ 285 h 454"/>
                <a:gd name="T20" fmla="*/ 389 w 402"/>
                <a:gd name="T21" fmla="*/ 322 h 454"/>
                <a:gd name="T22" fmla="*/ 372 w 402"/>
                <a:gd name="T23" fmla="*/ 353 h 454"/>
                <a:gd name="T24" fmla="*/ 351 w 402"/>
                <a:gd name="T25" fmla="*/ 381 h 454"/>
                <a:gd name="T26" fmla="*/ 326 w 402"/>
                <a:gd name="T27" fmla="*/ 403 h 454"/>
                <a:gd name="T28" fmla="*/ 301 w 402"/>
                <a:gd name="T29" fmla="*/ 423 h 454"/>
                <a:gd name="T30" fmla="*/ 275 w 402"/>
                <a:gd name="T31" fmla="*/ 437 h 454"/>
                <a:gd name="T32" fmla="*/ 250 w 402"/>
                <a:gd name="T33" fmla="*/ 446 h 454"/>
                <a:gd name="T34" fmla="*/ 225 w 402"/>
                <a:gd name="T35" fmla="*/ 453 h 454"/>
                <a:gd name="T36" fmla="*/ 204 w 402"/>
                <a:gd name="T37" fmla="*/ 454 h 454"/>
                <a:gd name="T38" fmla="*/ 180 w 402"/>
                <a:gd name="T39" fmla="*/ 453 h 454"/>
                <a:gd name="T40" fmla="*/ 157 w 402"/>
                <a:gd name="T41" fmla="*/ 449 h 454"/>
                <a:gd name="T42" fmla="*/ 132 w 402"/>
                <a:gd name="T43" fmla="*/ 442 h 454"/>
                <a:gd name="T44" fmla="*/ 107 w 402"/>
                <a:gd name="T45" fmla="*/ 432 h 454"/>
                <a:gd name="T46" fmla="*/ 85 w 402"/>
                <a:gd name="T47" fmla="*/ 417 h 454"/>
                <a:gd name="T48" fmla="*/ 63 w 402"/>
                <a:gd name="T49" fmla="*/ 399 h 454"/>
                <a:gd name="T50" fmla="*/ 42 w 402"/>
                <a:gd name="T51" fmla="*/ 377 h 454"/>
                <a:gd name="T52" fmla="*/ 25 w 402"/>
                <a:gd name="T53" fmla="*/ 351 h 454"/>
                <a:gd name="T54" fmla="*/ 10 w 402"/>
                <a:gd name="T55" fmla="*/ 320 h 454"/>
                <a:gd name="T56" fmla="*/ 0 w 402"/>
                <a:gd name="T57" fmla="*/ 285 h 454"/>
                <a:gd name="T58" fmla="*/ 0 w 402"/>
                <a:gd name="T59" fmla="*/ 193 h 454"/>
                <a:gd name="T60" fmla="*/ 1 w 402"/>
                <a:gd name="T61" fmla="*/ 165 h 454"/>
                <a:gd name="T62" fmla="*/ 5 w 402"/>
                <a:gd name="T63" fmla="*/ 137 h 454"/>
                <a:gd name="T64" fmla="*/ 10 w 402"/>
                <a:gd name="T65" fmla="*/ 110 h 454"/>
                <a:gd name="T66" fmla="*/ 19 w 402"/>
                <a:gd name="T67" fmla="*/ 85 h 454"/>
                <a:gd name="T68" fmla="*/ 31 w 402"/>
                <a:gd name="T69" fmla="*/ 63 h 454"/>
                <a:gd name="T70" fmla="*/ 46 w 402"/>
                <a:gd name="T71" fmla="*/ 43 h 454"/>
                <a:gd name="T72" fmla="*/ 64 w 402"/>
                <a:gd name="T73" fmla="*/ 27 h 454"/>
                <a:gd name="T74" fmla="*/ 86 w 402"/>
                <a:gd name="T75" fmla="*/ 14 h 454"/>
                <a:gd name="T76" fmla="*/ 112 w 402"/>
                <a:gd name="T77" fmla="*/ 6 h 454"/>
                <a:gd name="T78" fmla="*/ 144 w 402"/>
                <a:gd name="T79" fmla="*/ 2 h 454"/>
                <a:gd name="T80" fmla="*/ 178 w 402"/>
                <a:gd name="T81" fmla="*/ 4 h 454"/>
                <a:gd name="T82" fmla="*/ 200 w 402"/>
                <a:gd name="T83" fmla="*/ 0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02" h="454">
                  <a:moveTo>
                    <a:pt x="200" y="0"/>
                  </a:moveTo>
                  <a:lnTo>
                    <a:pt x="241" y="4"/>
                  </a:lnTo>
                  <a:lnTo>
                    <a:pt x="279" y="14"/>
                  </a:lnTo>
                  <a:lnTo>
                    <a:pt x="313" y="32"/>
                  </a:lnTo>
                  <a:lnTo>
                    <a:pt x="343" y="56"/>
                  </a:lnTo>
                  <a:lnTo>
                    <a:pt x="366" y="85"/>
                  </a:lnTo>
                  <a:lnTo>
                    <a:pt x="386" y="118"/>
                  </a:lnTo>
                  <a:lnTo>
                    <a:pt x="396" y="154"/>
                  </a:lnTo>
                  <a:lnTo>
                    <a:pt x="402" y="193"/>
                  </a:lnTo>
                  <a:lnTo>
                    <a:pt x="402" y="285"/>
                  </a:lnTo>
                  <a:lnTo>
                    <a:pt x="389" y="322"/>
                  </a:lnTo>
                  <a:lnTo>
                    <a:pt x="372" y="353"/>
                  </a:lnTo>
                  <a:lnTo>
                    <a:pt x="351" y="381"/>
                  </a:lnTo>
                  <a:lnTo>
                    <a:pt x="326" y="403"/>
                  </a:lnTo>
                  <a:lnTo>
                    <a:pt x="301" y="423"/>
                  </a:lnTo>
                  <a:lnTo>
                    <a:pt x="275" y="437"/>
                  </a:lnTo>
                  <a:lnTo>
                    <a:pt x="250" y="446"/>
                  </a:lnTo>
                  <a:lnTo>
                    <a:pt x="225" y="453"/>
                  </a:lnTo>
                  <a:lnTo>
                    <a:pt x="204" y="454"/>
                  </a:lnTo>
                  <a:lnTo>
                    <a:pt x="180" y="453"/>
                  </a:lnTo>
                  <a:lnTo>
                    <a:pt x="157" y="449"/>
                  </a:lnTo>
                  <a:lnTo>
                    <a:pt x="132" y="442"/>
                  </a:lnTo>
                  <a:lnTo>
                    <a:pt x="107" y="432"/>
                  </a:lnTo>
                  <a:lnTo>
                    <a:pt x="85" y="417"/>
                  </a:lnTo>
                  <a:lnTo>
                    <a:pt x="63" y="399"/>
                  </a:lnTo>
                  <a:lnTo>
                    <a:pt x="42" y="377"/>
                  </a:lnTo>
                  <a:lnTo>
                    <a:pt x="25" y="351"/>
                  </a:lnTo>
                  <a:lnTo>
                    <a:pt x="10" y="320"/>
                  </a:lnTo>
                  <a:lnTo>
                    <a:pt x="0" y="285"/>
                  </a:lnTo>
                  <a:lnTo>
                    <a:pt x="0" y="193"/>
                  </a:lnTo>
                  <a:lnTo>
                    <a:pt x="1" y="165"/>
                  </a:lnTo>
                  <a:lnTo>
                    <a:pt x="5" y="137"/>
                  </a:lnTo>
                  <a:lnTo>
                    <a:pt x="10" y="110"/>
                  </a:lnTo>
                  <a:lnTo>
                    <a:pt x="19" y="85"/>
                  </a:lnTo>
                  <a:lnTo>
                    <a:pt x="31" y="63"/>
                  </a:lnTo>
                  <a:lnTo>
                    <a:pt x="46" y="43"/>
                  </a:lnTo>
                  <a:lnTo>
                    <a:pt x="64" y="27"/>
                  </a:lnTo>
                  <a:lnTo>
                    <a:pt x="86" y="14"/>
                  </a:lnTo>
                  <a:lnTo>
                    <a:pt x="112" y="6"/>
                  </a:lnTo>
                  <a:lnTo>
                    <a:pt x="144" y="2"/>
                  </a:lnTo>
                  <a:lnTo>
                    <a:pt x="178" y="4"/>
                  </a:lnTo>
                  <a:lnTo>
                    <a:pt x="200" y="0"/>
                  </a:lnTo>
                  <a:close/>
                </a:path>
              </a:pathLst>
            </a:custGeom>
            <a:solidFill>
              <a:srgbClr val="F8BC9F"/>
            </a:solidFill>
            <a:ln w="0">
              <a:solidFill>
                <a:srgbClr val="F8BC9F"/>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27" name="Freeform 188"/>
            <p:cNvSpPr>
              <a:spLocks/>
            </p:cNvSpPr>
            <p:nvPr/>
          </p:nvSpPr>
          <p:spPr bwMode="auto">
            <a:xfrm>
              <a:off x="1094544" y="2895741"/>
              <a:ext cx="75740" cy="130706"/>
            </a:xfrm>
            <a:custGeom>
              <a:avLst/>
              <a:gdLst>
                <a:gd name="T0" fmla="*/ 0 w 83"/>
                <a:gd name="T1" fmla="*/ 0 h 163"/>
                <a:gd name="T2" fmla="*/ 83 w 83"/>
                <a:gd name="T3" fmla="*/ 0 h 163"/>
                <a:gd name="T4" fmla="*/ 83 w 83"/>
                <a:gd name="T5" fmla="*/ 73 h 163"/>
                <a:gd name="T6" fmla="*/ 45 w 83"/>
                <a:gd name="T7" fmla="*/ 163 h 163"/>
                <a:gd name="T8" fmla="*/ 0 w 83"/>
                <a:gd name="T9" fmla="*/ 73 h 163"/>
                <a:gd name="T10" fmla="*/ 0 w 83"/>
                <a:gd name="T11" fmla="*/ 0 h 163"/>
              </a:gdLst>
              <a:ahLst/>
              <a:cxnLst>
                <a:cxn ang="0">
                  <a:pos x="T0" y="T1"/>
                </a:cxn>
                <a:cxn ang="0">
                  <a:pos x="T2" y="T3"/>
                </a:cxn>
                <a:cxn ang="0">
                  <a:pos x="T4" y="T5"/>
                </a:cxn>
                <a:cxn ang="0">
                  <a:pos x="T6" y="T7"/>
                </a:cxn>
                <a:cxn ang="0">
                  <a:pos x="T8" y="T9"/>
                </a:cxn>
                <a:cxn ang="0">
                  <a:pos x="T10" y="T11"/>
                </a:cxn>
              </a:cxnLst>
              <a:rect l="0" t="0" r="r" b="b"/>
              <a:pathLst>
                <a:path w="83" h="163">
                  <a:moveTo>
                    <a:pt x="0" y="0"/>
                  </a:moveTo>
                  <a:lnTo>
                    <a:pt x="83" y="0"/>
                  </a:lnTo>
                  <a:lnTo>
                    <a:pt x="83" y="73"/>
                  </a:lnTo>
                  <a:lnTo>
                    <a:pt x="45" y="163"/>
                  </a:lnTo>
                  <a:lnTo>
                    <a:pt x="0" y="73"/>
                  </a:lnTo>
                  <a:lnTo>
                    <a:pt x="0" y="0"/>
                  </a:lnTo>
                  <a:close/>
                </a:path>
              </a:pathLst>
            </a:custGeom>
            <a:solidFill>
              <a:srgbClr val="F8BC9F"/>
            </a:solidFill>
            <a:ln w="0">
              <a:solidFill>
                <a:srgbClr val="F8BC9F"/>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28" name="Freeform 189"/>
            <p:cNvSpPr>
              <a:spLocks/>
            </p:cNvSpPr>
            <p:nvPr/>
          </p:nvSpPr>
          <p:spPr bwMode="auto">
            <a:xfrm>
              <a:off x="1048005" y="2712913"/>
              <a:ext cx="15513" cy="26462"/>
            </a:xfrm>
            <a:custGeom>
              <a:avLst/>
              <a:gdLst>
                <a:gd name="T0" fmla="*/ 9 w 17"/>
                <a:gd name="T1" fmla="*/ 0 h 33"/>
                <a:gd name="T2" fmla="*/ 12 w 17"/>
                <a:gd name="T3" fmla="*/ 1 h 33"/>
                <a:gd name="T4" fmla="*/ 15 w 17"/>
                <a:gd name="T5" fmla="*/ 2 h 33"/>
                <a:gd name="T6" fmla="*/ 17 w 17"/>
                <a:gd name="T7" fmla="*/ 4 h 33"/>
                <a:gd name="T8" fmla="*/ 17 w 17"/>
                <a:gd name="T9" fmla="*/ 6 h 33"/>
                <a:gd name="T10" fmla="*/ 17 w 17"/>
                <a:gd name="T11" fmla="*/ 26 h 33"/>
                <a:gd name="T12" fmla="*/ 17 w 17"/>
                <a:gd name="T13" fmla="*/ 29 h 33"/>
                <a:gd name="T14" fmla="*/ 15 w 17"/>
                <a:gd name="T15" fmla="*/ 30 h 33"/>
                <a:gd name="T16" fmla="*/ 12 w 17"/>
                <a:gd name="T17" fmla="*/ 31 h 33"/>
                <a:gd name="T18" fmla="*/ 9 w 17"/>
                <a:gd name="T19" fmla="*/ 33 h 33"/>
                <a:gd name="T20" fmla="*/ 5 w 17"/>
                <a:gd name="T21" fmla="*/ 31 h 33"/>
                <a:gd name="T22" fmla="*/ 3 w 17"/>
                <a:gd name="T23" fmla="*/ 30 h 33"/>
                <a:gd name="T24" fmla="*/ 0 w 17"/>
                <a:gd name="T25" fmla="*/ 29 h 33"/>
                <a:gd name="T26" fmla="*/ 0 w 17"/>
                <a:gd name="T27" fmla="*/ 26 h 33"/>
                <a:gd name="T28" fmla="*/ 0 w 17"/>
                <a:gd name="T29" fmla="*/ 6 h 33"/>
                <a:gd name="T30" fmla="*/ 0 w 17"/>
                <a:gd name="T31" fmla="*/ 4 h 33"/>
                <a:gd name="T32" fmla="*/ 3 w 17"/>
                <a:gd name="T33" fmla="*/ 2 h 33"/>
                <a:gd name="T34" fmla="*/ 5 w 17"/>
                <a:gd name="T35" fmla="*/ 1 h 33"/>
                <a:gd name="T36" fmla="*/ 9 w 17"/>
                <a:gd name="T3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33">
                  <a:moveTo>
                    <a:pt x="9" y="0"/>
                  </a:moveTo>
                  <a:lnTo>
                    <a:pt x="12" y="1"/>
                  </a:lnTo>
                  <a:lnTo>
                    <a:pt x="15" y="2"/>
                  </a:lnTo>
                  <a:lnTo>
                    <a:pt x="17" y="4"/>
                  </a:lnTo>
                  <a:lnTo>
                    <a:pt x="17" y="6"/>
                  </a:lnTo>
                  <a:lnTo>
                    <a:pt x="17" y="26"/>
                  </a:lnTo>
                  <a:lnTo>
                    <a:pt x="17" y="29"/>
                  </a:lnTo>
                  <a:lnTo>
                    <a:pt x="15" y="30"/>
                  </a:lnTo>
                  <a:lnTo>
                    <a:pt x="12" y="31"/>
                  </a:lnTo>
                  <a:lnTo>
                    <a:pt x="9" y="33"/>
                  </a:lnTo>
                  <a:lnTo>
                    <a:pt x="5" y="31"/>
                  </a:lnTo>
                  <a:lnTo>
                    <a:pt x="3" y="30"/>
                  </a:lnTo>
                  <a:lnTo>
                    <a:pt x="0" y="29"/>
                  </a:lnTo>
                  <a:lnTo>
                    <a:pt x="0" y="26"/>
                  </a:lnTo>
                  <a:lnTo>
                    <a:pt x="0" y="6"/>
                  </a:lnTo>
                  <a:lnTo>
                    <a:pt x="0" y="4"/>
                  </a:lnTo>
                  <a:lnTo>
                    <a:pt x="3" y="2"/>
                  </a:lnTo>
                  <a:lnTo>
                    <a:pt x="5" y="1"/>
                  </a:lnTo>
                  <a:lnTo>
                    <a:pt x="9"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29" name="Freeform 190"/>
            <p:cNvSpPr>
              <a:spLocks/>
            </p:cNvSpPr>
            <p:nvPr/>
          </p:nvSpPr>
          <p:spPr bwMode="auto">
            <a:xfrm>
              <a:off x="1191271" y="2712913"/>
              <a:ext cx="17338" cy="26462"/>
            </a:xfrm>
            <a:custGeom>
              <a:avLst/>
              <a:gdLst>
                <a:gd name="T0" fmla="*/ 9 w 19"/>
                <a:gd name="T1" fmla="*/ 0 h 33"/>
                <a:gd name="T2" fmla="*/ 13 w 19"/>
                <a:gd name="T3" fmla="*/ 1 h 33"/>
                <a:gd name="T4" fmla="*/ 16 w 19"/>
                <a:gd name="T5" fmla="*/ 2 h 33"/>
                <a:gd name="T6" fmla="*/ 17 w 19"/>
                <a:gd name="T7" fmla="*/ 4 h 33"/>
                <a:gd name="T8" fmla="*/ 19 w 19"/>
                <a:gd name="T9" fmla="*/ 6 h 33"/>
                <a:gd name="T10" fmla="*/ 19 w 19"/>
                <a:gd name="T11" fmla="*/ 26 h 33"/>
                <a:gd name="T12" fmla="*/ 17 w 19"/>
                <a:gd name="T13" fmla="*/ 29 h 33"/>
                <a:gd name="T14" fmla="*/ 16 w 19"/>
                <a:gd name="T15" fmla="*/ 30 h 33"/>
                <a:gd name="T16" fmla="*/ 13 w 19"/>
                <a:gd name="T17" fmla="*/ 31 h 33"/>
                <a:gd name="T18" fmla="*/ 9 w 19"/>
                <a:gd name="T19" fmla="*/ 33 h 33"/>
                <a:gd name="T20" fmla="*/ 7 w 19"/>
                <a:gd name="T21" fmla="*/ 31 h 33"/>
                <a:gd name="T22" fmla="*/ 3 w 19"/>
                <a:gd name="T23" fmla="*/ 30 h 33"/>
                <a:gd name="T24" fmla="*/ 2 w 19"/>
                <a:gd name="T25" fmla="*/ 29 h 33"/>
                <a:gd name="T26" fmla="*/ 0 w 19"/>
                <a:gd name="T27" fmla="*/ 26 h 33"/>
                <a:gd name="T28" fmla="*/ 0 w 19"/>
                <a:gd name="T29" fmla="*/ 6 h 33"/>
                <a:gd name="T30" fmla="*/ 2 w 19"/>
                <a:gd name="T31" fmla="*/ 4 h 33"/>
                <a:gd name="T32" fmla="*/ 3 w 19"/>
                <a:gd name="T33" fmla="*/ 2 h 33"/>
                <a:gd name="T34" fmla="*/ 7 w 19"/>
                <a:gd name="T35" fmla="*/ 1 h 33"/>
                <a:gd name="T36" fmla="*/ 9 w 19"/>
                <a:gd name="T3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 h="33">
                  <a:moveTo>
                    <a:pt x="9" y="0"/>
                  </a:moveTo>
                  <a:lnTo>
                    <a:pt x="13" y="1"/>
                  </a:lnTo>
                  <a:lnTo>
                    <a:pt x="16" y="2"/>
                  </a:lnTo>
                  <a:lnTo>
                    <a:pt x="17" y="4"/>
                  </a:lnTo>
                  <a:lnTo>
                    <a:pt x="19" y="6"/>
                  </a:lnTo>
                  <a:lnTo>
                    <a:pt x="19" y="26"/>
                  </a:lnTo>
                  <a:lnTo>
                    <a:pt x="17" y="29"/>
                  </a:lnTo>
                  <a:lnTo>
                    <a:pt x="16" y="30"/>
                  </a:lnTo>
                  <a:lnTo>
                    <a:pt x="13" y="31"/>
                  </a:lnTo>
                  <a:lnTo>
                    <a:pt x="9" y="33"/>
                  </a:lnTo>
                  <a:lnTo>
                    <a:pt x="7" y="31"/>
                  </a:lnTo>
                  <a:lnTo>
                    <a:pt x="3" y="30"/>
                  </a:lnTo>
                  <a:lnTo>
                    <a:pt x="2" y="29"/>
                  </a:lnTo>
                  <a:lnTo>
                    <a:pt x="0" y="26"/>
                  </a:lnTo>
                  <a:lnTo>
                    <a:pt x="0" y="6"/>
                  </a:lnTo>
                  <a:lnTo>
                    <a:pt x="2" y="4"/>
                  </a:lnTo>
                  <a:lnTo>
                    <a:pt x="3" y="2"/>
                  </a:lnTo>
                  <a:lnTo>
                    <a:pt x="7" y="1"/>
                  </a:lnTo>
                  <a:lnTo>
                    <a:pt x="9"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30" name="Freeform 191"/>
            <p:cNvSpPr>
              <a:spLocks/>
            </p:cNvSpPr>
            <p:nvPr/>
          </p:nvSpPr>
          <p:spPr bwMode="auto">
            <a:xfrm>
              <a:off x="1109144" y="2780271"/>
              <a:ext cx="40151" cy="13632"/>
            </a:xfrm>
            <a:custGeom>
              <a:avLst/>
              <a:gdLst>
                <a:gd name="T0" fmla="*/ 0 w 44"/>
                <a:gd name="T1" fmla="*/ 0 h 17"/>
                <a:gd name="T2" fmla="*/ 1 w 44"/>
                <a:gd name="T3" fmla="*/ 0 h 17"/>
                <a:gd name="T4" fmla="*/ 2 w 44"/>
                <a:gd name="T5" fmla="*/ 1 h 17"/>
                <a:gd name="T6" fmla="*/ 5 w 44"/>
                <a:gd name="T7" fmla="*/ 1 h 17"/>
                <a:gd name="T8" fmla="*/ 8 w 44"/>
                <a:gd name="T9" fmla="*/ 2 h 17"/>
                <a:gd name="T10" fmla="*/ 16 w 44"/>
                <a:gd name="T11" fmla="*/ 5 h 17"/>
                <a:gd name="T12" fmla="*/ 20 w 44"/>
                <a:gd name="T13" fmla="*/ 5 h 17"/>
                <a:gd name="T14" fmla="*/ 23 w 44"/>
                <a:gd name="T15" fmla="*/ 6 h 17"/>
                <a:gd name="T16" fmla="*/ 26 w 44"/>
                <a:gd name="T17" fmla="*/ 6 h 17"/>
                <a:gd name="T18" fmla="*/ 29 w 44"/>
                <a:gd name="T19" fmla="*/ 5 h 17"/>
                <a:gd name="T20" fmla="*/ 30 w 44"/>
                <a:gd name="T21" fmla="*/ 5 h 17"/>
                <a:gd name="T22" fmla="*/ 34 w 44"/>
                <a:gd name="T23" fmla="*/ 4 h 17"/>
                <a:gd name="T24" fmla="*/ 35 w 44"/>
                <a:gd name="T25" fmla="*/ 4 h 17"/>
                <a:gd name="T26" fmla="*/ 37 w 44"/>
                <a:gd name="T27" fmla="*/ 2 h 17"/>
                <a:gd name="T28" fmla="*/ 40 w 44"/>
                <a:gd name="T29" fmla="*/ 1 h 17"/>
                <a:gd name="T30" fmla="*/ 43 w 44"/>
                <a:gd name="T31" fmla="*/ 1 h 17"/>
                <a:gd name="T32" fmla="*/ 44 w 44"/>
                <a:gd name="T33" fmla="*/ 0 h 17"/>
                <a:gd name="T34" fmla="*/ 44 w 44"/>
                <a:gd name="T35" fmla="*/ 0 h 17"/>
                <a:gd name="T36" fmla="*/ 44 w 44"/>
                <a:gd name="T37" fmla="*/ 0 h 17"/>
                <a:gd name="T38" fmla="*/ 44 w 44"/>
                <a:gd name="T39" fmla="*/ 2 h 17"/>
                <a:gd name="T40" fmla="*/ 43 w 44"/>
                <a:gd name="T41" fmla="*/ 5 h 17"/>
                <a:gd name="T42" fmla="*/ 40 w 44"/>
                <a:gd name="T43" fmla="*/ 7 h 17"/>
                <a:gd name="T44" fmla="*/ 39 w 44"/>
                <a:gd name="T45" fmla="*/ 9 h 17"/>
                <a:gd name="T46" fmla="*/ 38 w 44"/>
                <a:gd name="T47" fmla="*/ 11 h 17"/>
                <a:gd name="T48" fmla="*/ 37 w 44"/>
                <a:gd name="T49" fmla="*/ 13 h 17"/>
                <a:gd name="T50" fmla="*/ 34 w 44"/>
                <a:gd name="T51" fmla="*/ 14 h 17"/>
                <a:gd name="T52" fmla="*/ 31 w 44"/>
                <a:gd name="T53" fmla="*/ 15 h 17"/>
                <a:gd name="T54" fmla="*/ 29 w 44"/>
                <a:gd name="T55" fmla="*/ 15 h 17"/>
                <a:gd name="T56" fmla="*/ 26 w 44"/>
                <a:gd name="T57" fmla="*/ 17 h 17"/>
                <a:gd name="T58" fmla="*/ 22 w 44"/>
                <a:gd name="T59" fmla="*/ 17 h 17"/>
                <a:gd name="T60" fmla="*/ 20 w 44"/>
                <a:gd name="T61" fmla="*/ 17 h 17"/>
                <a:gd name="T62" fmla="*/ 17 w 44"/>
                <a:gd name="T63" fmla="*/ 15 h 17"/>
                <a:gd name="T64" fmla="*/ 12 w 44"/>
                <a:gd name="T65" fmla="*/ 14 h 17"/>
                <a:gd name="T66" fmla="*/ 8 w 44"/>
                <a:gd name="T67" fmla="*/ 10 h 17"/>
                <a:gd name="T68" fmla="*/ 5 w 44"/>
                <a:gd name="T69" fmla="*/ 7 h 17"/>
                <a:gd name="T70" fmla="*/ 2 w 44"/>
                <a:gd name="T71" fmla="*/ 5 h 17"/>
                <a:gd name="T72" fmla="*/ 1 w 44"/>
                <a:gd name="T73" fmla="*/ 2 h 17"/>
                <a:gd name="T74" fmla="*/ 1 w 44"/>
                <a:gd name="T75" fmla="*/ 0 h 17"/>
                <a:gd name="T76" fmla="*/ 0 w 44"/>
                <a:gd name="T7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4" h="17">
                  <a:moveTo>
                    <a:pt x="0" y="0"/>
                  </a:moveTo>
                  <a:lnTo>
                    <a:pt x="1" y="0"/>
                  </a:lnTo>
                  <a:lnTo>
                    <a:pt x="2" y="1"/>
                  </a:lnTo>
                  <a:lnTo>
                    <a:pt x="5" y="1"/>
                  </a:lnTo>
                  <a:lnTo>
                    <a:pt x="8" y="2"/>
                  </a:lnTo>
                  <a:lnTo>
                    <a:pt x="16" y="5"/>
                  </a:lnTo>
                  <a:lnTo>
                    <a:pt x="20" y="5"/>
                  </a:lnTo>
                  <a:lnTo>
                    <a:pt x="23" y="6"/>
                  </a:lnTo>
                  <a:lnTo>
                    <a:pt x="26" y="6"/>
                  </a:lnTo>
                  <a:lnTo>
                    <a:pt x="29" y="5"/>
                  </a:lnTo>
                  <a:lnTo>
                    <a:pt x="30" y="5"/>
                  </a:lnTo>
                  <a:lnTo>
                    <a:pt x="34" y="4"/>
                  </a:lnTo>
                  <a:lnTo>
                    <a:pt x="35" y="4"/>
                  </a:lnTo>
                  <a:lnTo>
                    <a:pt x="37" y="2"/>
                  </a:lnTo>
                  <a:lnTo>
                    <a:pt x="40" y="1"/>
                  </a:lnTo>
                  <a:lnTo>
                    <a:pt x="43" y="1"/>
                  </a:lnTo>
                  <a:lnTo>
                    <a:pt x="44" y="0"/>
                  </a:lnTo>
                  <a:lnTo>
                    <a:pt x="44" y="0"/>
                  </a:lnTo>
                  <a:lnTo>
                    <a:pt x="44" y="0"/>
                  </a:lnTo>
                  <a:lnTo>
                    <a:pt x="44" y="2"/>
                  </a:lnTo>
                  <a:lnTo>
                    <a:pt x="43" y="5"/>
                  </a:lnTo>
                  <a:lnTo>
                    <a:pt x="40" y="7"/>
                  </a:lnTo>
                  <a:lnTo>
                    <a:pt x="39" y="9"/>
                  </a:lnTo>
                  <a:lnTo>
                    <a:pt x="38" y="11"/>
                  </a:lnTo>
                  <a:lnTo>
                    <a:pt x="37" y="13"/>
                  </a:lnTo>
                  <a:lnTo>
                    <a:pt x="34" y="14"/>
                  </a:lnTo>
                  <a:lnTo>
                    <a:pt x="31" y="15"/>
                  </a:lnTo>
                  <a:lnTo>
                    <a:pt x="29" y="15"/>
                  </a:lnTo>
                  <a:lnTo>
                    <a:pt x="26" y="17"/>
                  </a:lnTo>
                  <a:lnTo>
                    <a:pt x="22" y="17"/>
                  </a:lnTo>
                  <a:lnTo>
                    <a:pt x="20" y="17"/>
                  </a:lnTo>
                  <a:lnTo>
                    <a:pt x="17" y="15"/>
                  </a:lnTo>
                  <a:lnTo>
                    <a:pt x="12" y="14"/>
                  </a:lnTo>
                  <a:lnTo>
                    <a:pt x="8" y="10"/>
                  </a:lnTo>
                  <a:lnTo>
                    <a:pt x="5" y="7"/>
                  </a:lnTo>
                  <a:lnTo>
                    <a:pt x="2" y="5"/>
                  </a:lnTo>
                  <a:lnTo>
                    <a:pt x="1" y="2"/>
                  </a:lnTo>
                  <a:lnTo>
                    <a:pt x="1" y="0"/>
                  </a:lnTo>
                  <a:lnTo>
                    <a:pt x="0" y="0"/>
                  </a:lnTo>
                  <a:close/>
                </a:path>
              </a:pathLst>
            </a:custGeom>
            <a:solidFill>
              <a:srgbClr val="DD9F85"/>
            </a:solidFill>
            <a:ln w="0">
              <a:solidFill>
                <a:srgbClr val="DD9F85"/>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31" name="Freeform 192"/>
            <p:cNvSpPr>
              <a:spLocks/>
            </p:cNvSpPr>
            <p:nvPr/>
          </p:nvSpPr>
          <p:spPr bwMode="auto">
            <a:xfrm>
              <a:off x="1078118" y="2831591"/>
              <a:ext cx="108591" cy="25660"/>
            </a:xfrm>
            <a:custGeom>
              <a:avLst/>
              <a:gdLst>
                <a:gd name="T0" fmla="*/ 0 w 119"/>
                <a:gd name="T1" fmla="*/ 0 h 32"/>
                <a:gd name="T2" fmla="*/ 1 w 119"/>
                <a:gd name="T3" fmla="*/ 0 h 32"/>
                <a:gd name="T4" fmla="*/ 2 w 119"/>
                <a:gd name="T5" fmla="*/ 1 h 32"/>
                <a:gd name="T6" fmla="*/ 5 w 119"/>
                <a:gd name="T7" fmla="*/ 2 h 32"/>
                <a:gd name="T8" fmla="*/ 8 w 119"/>
                <a:gd name="T9" fmla="*/ 4 h 32"/>
                <a:gd name="T10" fmla="*/ 12 w 119"/>
                <a:gd name="T11" fmla="*/ 5 h 32"/>
                <a:gd name="T12" fmla="*/ 16 w 119"/>
                <a:gd name="T13" fmla="*/ 6 h 32"/>
                <a:gd name="T14" fmla="*/ 19 w 119"/>
                <a:gd name="T15" fmla="*/ 8 h 32"/>
                <a:gd name="T16" fmla="*/ 29 w 119"/>
                <a:gd name="T17" fmla="*/ 12 h 32"/>
                <a:gd name="T18" fmla="*/ 33 w 119"/>
                <a:gd name="T19" fmla="*/ 13 h 32"/>
                <a:gd name="T20" fmla="*/ 38 w 119"/>
                <a:gd name="T21" fmla="*/ 14 h 32"/>
                <a:gd name="T22" fmla="*/ 43 w 119"/>
                <a:gd name="T23" fmla="*/ 15 h 32"/>
                <a:gd name="T24" fmla="*/ 48 w 119"/>
                <a:gd name="T25" fmla="*/ 15 h 32"/>
                <a:gd name="T26" fmla="*/ 54 w 119"/>
                <a:gd name="T27" fmla="*/ 17 h 32"/>
                <a:gd name="T28" fmla="*/ 60 w 119"/>
                <a:gd name="T29" fmla="*/ 17 h 32"/>
                <a:gd name="T30" fmla="*/ 65 w 119"/>
                <a:gd name="T31" fmla="*/ 17 h 32"/>
                <a:gd name="T32" fmla="*/ 71 w 119"/>
                <a:gd name="T33" fmla="*/ 15 h 32"/>
                <a:gd name="T34" fmla="*/ 76 w 119"/>
                <a:gd name="T35" fmla="*/ 15 h 32"/>
                <a:gd name="T36" fmla="*/ 81 w 119"/>
                <a:gd name="T37" fmla="*/ 14 h 32"/>
                <a:gd name="T38" fmla="*/ 86 w 119"/>
                <a:gd name="T39" fmla="*/ 13 h 32"/>
                <a:gd name="T40" fmla="*/ 91 w 119"/>
                <a:gd name="T41" fmla="*/ 12 h 32"/>
                <a:gd name="T42" fmla="*/ 95 w 119"/>
                <a:gd name="T43" fmla="*/ 9 h 32"/>
                <a:gd name="T44" fmla="*/ 99 w 119"/>
                <a:gd name="T45" fmla="*/ 8 h 32"/>
                <a:gd name="T46" fmla="*/ 105 w 119"/>
                <a:gd name="T47" fmla="*/ 6 h 32"/>
                <a:gd name="T48" fmla="*/ 107 w 119"/>
                <a:gd name="T49" fmla="*/ 5 h 32"/>
                <a:gd name="T50" fmla="*/ 111 w 119"/>
                <a:gd name="T51" fmla="*/ 4 h 32"/>
                <a:gd name="T52" fmla="*/ 114 w 119"/>
                <a:gd name="T53" fmla="*/ 2 h 32"/>
                <a:gd name="T54" fmla="*/ 116 w 119"/>
                <a:gd name="T55" fmla="*/ 1 h 32"/>
                <a:gd name="T56" fmla="*/ 118 w 119"/>
                <a:gd name="T57" fmla="*/ 0 h 32"/>
                <a:gd name="T58" fmla="*/ 119 w 119"/>
                <a:gd name="T59" fmla="*/ 0 h 32"/>
                <a:gd name="T60" fmla="*/ 119 w 119"/>
                <a:gd name="T61" fmla="*/ 0 h 32"/>
                <a:gd name="T62" fmla="*/ 118 w 119"/>
                <a:gd name="T63" fmla="*/ 2 h 32"/>
                <a:gd name="T64" fmla="*/ 115 w 119"/>
                <a:gd name="T65" fmla="*/ 4 h 32"/>
                <a:gd name="T66" fmla="*/ 114 w 119"/>
                <a:gd name="T67" fmla="*/ 6 h 32"/>
                <a:gd name="T68" fmla="*/ 111 w 119"/>
                <a:gd name="T69" fmla="*/ 10 h 32"/>
                <a:gd name="T70" fmla="*/ 108 w 119"/>
                <a:gd name="T71" fmla="*/ 13 h 32"/>
                <a:gd name="T72" fmla="*/ 105 w 119"/>
                <a:gd name="T73" fmla="*/ 15 h 32"/>
                <a:gd name="T74" fmla="*/ 101 w 119"/>
                <a:gd name="T75" fmla="*/ 19 h 32"/>
                <a:gd name="T76" fmla="*/ 97 w 119"/>
                <a:gd name="T77" fmla="*/ 22 h 32"/>
                <a:gd name="T78" fmla="*/ 91 w 119"/>
                <a:gd name="T79" fmla="*/ 25 h 32"/>
                <a:gd name="T80" fmla="*/ 85 w 119"/>
                <a:gd name="T81" fmla="*/ 27 h 32"/>
                <a:gd name="T82" fmla="*/ 80 w 119"/>
                <a:gd name="T83" fmla="*/ 30 h 32"/>
                <a:gd name="T84" fmla="*/ 76 w 119"/>
                <a:gd name="T85" fmla="*/ 31 h 32"/>
                <a:gd name="T86" fmla="*/ 73 w 119"/>
                <a:gd name="T87" fmla="*/ 31 h 32"/>
                <a:gd name="T88" fmla="*/ 67 w 119"/>
                <a:gd name="T89" fmla="*/ 32 h 32"/>
                <a:gd name="T90" fmla="*/ 60 w 119"/>
                <a:gd name="T91" fmla="*/ 32 h 32"/>
                <a:gd name="T92" fmla="*/ 52 w 119"/>
                <a:gd name="T93" fmla="*/ 32 h 32"/>
                <a:gd name="T94" fmla="*/ 46 w 119"/>
                <a:gd name="T95" fmla="*/ 31 h 32"/>
                <a:gd name="T96" fmla="*/ 39 w 119"/>
                <a:gd name="T97" fmla="*/ 30 h 32"/>
                <a:gd name="T98" fmla="*/ 34 w 119"/>
                <a:gd name="T99" fmla="*/ 27 h 32"/>
                <a:gd name="T100" fmla="*/ 29 w 119"/>
                <a:gd name="T101" fmla="*/ 25 h 32"/>
                <a:gd name="T102" fmla="*/ 23 w 119"/>
                <a:gd name="T103" fmla="*/ 22 h 32"/>
                <a:gd name="T104" fmla="*/ 18 w 119"/>
                <a:gd name="T105" fmla="*/ 19 h 32"/>
                <a:gd name="T106" fmla="*/ 14 w 119"/>
                <a:gd name="T107" fmla="*/ 15 h 32"/>
                <a:gd name="T108" fmla="*/ 10 w 119"/>
                <a:gd name="T109" fmla="*/ 13 h 32"/>
                <a:gd name="T110" fmla="*/ 8 w 119"/>
                <a:gd name="T111" fmla="*/ 10 h 32"/>
                <a:gd name="T112" fmla="*/ 5 w 119"/>
                <a:gd name="T113" fmla="*/ 8 h 32"/>
                <a:gd name="T114" fmla="*/ 4 w 119"/>
                <a:gd name="T115" fmla="*/ 5 h 32"/>
                <a:gd name="T116" fmla="*/ 1 w 119"/>
                <a:gd name="T117" fmla="*/ 2 h 32"/>
                <a:gd name="T118" fmla="*/ 1 w 119"/>
                <a:gd name="T119" fmla="*/ 0 h 32"/>
                <a:gd name="T120" fmla="*/ 0 w 119"/>
                <a:gd name="T121"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9" h="32">
                  <a:moveTo>
                    <a:pt x="0" y="0"/>
                  </a:moveTo>
                  <a:lnTo>
                    <a:pt x="1" y="0"/>
                  </a:lnTo>
                  <a:lnTo>
                    <a:pt x="2" y="1"/>
                  </a:lnTo>
                  <a:lnTo>
                    <a:pt x="5" y="2"/>
                  </a:lnTo>
                  <a:lnTo>
                    <a:pt x="8" y="4"/>
                  </a:lnTo>
                  <a:lnTo>
                    <a:pt x="12" y="5"/>
                  </a:lnTo>
                  <a:lnTo>
                    <a:pt x="16" y="6"/>
                  </a:lnTo>
                  <a:lnTo>
                    <a:pt x="19" y="8"/>
                  </a:lnTo>
                  <a:lnTo>
                    <a:pt x="29" y="12"/>
                  </a:lnTo>
                  <a:lnTo>
                    <a:pt x="33" y="13"/>
                  </a:lnTo>
                  <a:lnTo>
                    <a:pt x="38" y="14"/>
                  </a:lnTo>
                  <a:lnTo>
                    <a:pt x="43" y="15"/>
                  </a:lnTo>
                  <a:lnTo>
                    <a:pt x="48" y="15"/>
                  </a:lnTo>
                  <a:lnTo>
                    <a:pt x="54" y="17"/>
                  </a:lnTo>
                  <a:lnTo>
                    <a:pt x="60" y="17"/>
                  </a:lnTo>
                  <a:lnTo>
                    <a:pt x="65" y="17"/>
                  </a:lnTo>
                  <a:lnTo>
                    <a:pt x="71" y="15"/>
                  </a:lnTo>
                  <a:lnTo>
                    <a:pt x="76" y="15"/>
                  </a:lnTo>
                  <a:lnTo>
                    <a:pt x="81" y="14"/>
                  </a:lnTo>
                  <a:lnTo>
                    <a:pt x="86" y="13"/>
                  </a:lnTo>
                  <a:lnTo>
                    <a:pt x="91" y="12"/>
                  </a:lnTo>
                  <a:lnTo>
                    <a:pt x="95" y="9"/>
                  </a:lnTo>
                  <a:lnTo>
                    <a:pt x="99" y="8"/>
                  </a:lnTo>
                  <a:lnTo>
                    <a:pt x="105" y="6"/>
                  </a:lnTo>
                  <a:lnTo>
                    <a:pt x="107" y="5"/>
                  </a:lnTo>
                  <a:lnTo>
                    <a:pt x="111" y="4"/>
                  </a:lnTo>
                  <a:lnTo>
                    <a:pt x="114" y="2"/>
                  </a:lnTo>
                  <a:lnTo>
                    <a:pt x="116" y="1"/>
                  </a:lnTo>
                  <a:lnTo>
                    <a:pt x="118" y="0"/>
                  </a:lnTo>
                  <a:lnTo>
                    <a:pt x="119" y="0"/>
                  </a:lnTo>
                  <a:lnTo>
                    <a:pt x="119" y="0"/>
                  </a:lnTo>
                  <a:lnTo>
                    <a:pt x="118" y="2"/>
                  </a:lnTo>
                  <a:lnTo>
                    <a:pt x="115" y="4"/>
                  </a:lnTo>
                  <a:lnTo>
                    <a:pt x="114" y="6"/>
                  </a:lnTo>
                  <a:lnTo>
                    <a:pt x="111" y="10"/>
                  </a:lnTo>
                  <a:lnTo>
                    <a:pt x="108" y="13"/>
                  </a:lnTo>
                  <a:lnTo>
                    <a:pt x="105" y="15"/>
                  </a:lnTo>
                  <a:lnTo>
                    <a:pt x="101" y="19"/>
                  </a:lnTo>
                  <a:lnTo>
                    <a:pt x="97" y="22"/>
                  </a:lnTo>
                  <a:lnTo>
                    <a:pt x="91" y="25"/>
                  </a:lnTo>
                  <a:lnTo>
                    <a:pt x="85" y="27"/>
                  </a:lnTo>
                  <a:lnTo>
                    <a:pt x="80" y="30"/>
                  </a:lnTo>
                  <a:lnTo>
                    <a:pt x="76" y="31"/>
                  </a:lnTo>
                  <a:lnTo>
                    <a:pt x="73" y="31"/>
                  </a:lnTo>
                  <a:lnTo>
                    <a:pt x="67" y="32"/>
                  </a:lnTo>
                  <a:lnTo>
                    <a:pt x="60" y="32"/>
                  </a:lnTo>
                  <a:lnTo>
                    <a:pt x="52" y="32"/>
                  </a:lnTo>
                  <a:lnTo>
                    <a:pt x="46" y="31"/>
                  </a:lnTo>
                  <a:lnTo>
                    <a:pt x="39" y="30"/>
                  </a:lnTo>
                  <a:lnTo>
                    <a:pt x="34" y="27"/>
                  </a:lnTo>
                  <a:lnTo>
                    <a:pt x="29" y="25"/>
                  </a:lnTo>
                  <a:lnTo>
                    <a:pt x="23" y="22"/>
                  </a:lnTo>
                  <a:lnTo>
                    <a:pt x="18" y="19"/>
                  </a:lnTo>
                  <a:lnTo>
                    <a:pt x="14" y="15"/>
                  </a:lnTo>
                  <a:lnTo>
                    <a:pt x="10" y="13"/>
                  </a:lnTo>
                  <a:lnTo>
                    <a:pt x="8" y="10"/>
                  </a:lnTo>
                  <a:lnTo>
                    <a:pt x="5" y="8"/>
                  </a:lnTo>
                  <a:lnTo>
                    <a:pt x="4" y="5"/>
                  </a:lnTo>
                  <a:lnTo>
                    <a:pt x="1" y="2"/>
                  </a:lnTo>
                  <a:lnTo>
                    <a:pt x="1" y="0"/>
                  </a:lnTo>
                  <a:lnTo>
                    <a:pt x="0" y="0"/>
                  </a:lnTo>
                  <a:close/>
                </a:path>
              </a:pathLst>
            </a:custGeom>
            <a:solidFill>
              <a:srgbClr val="D6012E"/>
            </a:solidFill>
            <a:ln w="0">
              <a:solidFill>
                <a:srgbClr val="D6012E"/>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32" name="Freeform 193"/>
            <p:cNvSpPr>
              <a:spLocks/>
            </p:cNvSpPr>
            <p:nvPr/>
          </p:nvSpPr>
          <p:spPr bwMode="auto">
            <a:xfrm>
              <a:off x="1078118" y="2831591"/>
              <a:ext cx="108591" cy="15236"/>
            </a:xfrm>
            <a:custGeom>
              <a:avLst/>
              <a:gdLst>
                <a:gd name="T0" fmla="*/ 0 w 119"/>
                <a:gd name="T1" fmla="*/ 0 h 19"/>
                <a:gd name="T2" fmla="*/ 4 w 119"/>
                <a:gd name="T3" fmla="*/ 0 h 19"/>
                <a:gd name="T4" fmla="*/ 14 w 119"/>
                <a:gd name="T5" fmla="*/ 1 h 19"/>
                <a:gd name="T6" fmla="*/ 27 w 119"/>
                <a:gd name="T7" fmla="*/ 4 h 19"/>
                <a:gd name="T8" fmla="*/ 40 w 119"/>
                <a:gd name="T9" fmla="*/ 6 h 19"/>
                <a:gd name="T10" fmla="*/ 52 w 119"/>
                <a:gd name="T11" fmla="*/ 9 h 19"/>
                <a:gd name="T12" fmla="*/ 60 w 119"/>
                <a:gd name="T13" fmla="*/ 12 h 19"/>
                <a:gd name="T14" fmla="*/ 60 w 119"/>
                <a:gd name="T15" fmla="*/ 12 h 19"/>
                <a:gd name="T16" fmla="*/ 64 w 119"/>
                <a:gd name="T17" fmla="*/ 10 h 19"/>
                <a:gd name="T18" fmla="*/ 71 w 119"/>
                <a:gd name="T19" fmla="*/ 8 h 19"/>
                <a:gd name="T20" fmla="*/ 81 w 119"/>
                <a:gd name="T21" fmla="*/ 5 h 19"/>
                <a:gd name="T22" fmla="*/ 97 w 119"/>
                <a:gd name="T23" fmla="*/ 2 h 19"/>
                <a:gd name="T24" fmla="*/ 119 w 119"/>
                <a:gd name="T25" fmla="*/ 0 h 19"/>
                <a:gd name="T26" fmla="*/ 116 w 119"/>
                <a:gd name="T27" fmla="*/ 1 h 19"/>
                <a:gd name="T28" fmla="*/ 110 w 119"/>
                <a:gd name="T29" fmla="*/ 6 h 19"/>
                <a:gd name="T30" fmla="*/ 98 w 119"/>
                <a:gd name="T31" fmla="*/ 12 h 19"/>
                <a:gd name="T32" fmla="*/ 84 w 119"/>
                <a:gd name="T33" fmla="*/ 17 h 19"/>
                <a:gd name="T34" fmla="*/ 65 w 119"/>
                <a:gd name="T35" fmla="*/ 19 h 19"/>
                <a:gd name="T36" fmla="*/ 46 w 119"/>
                <a:gd name="T37" fmla="*/ 19 h 19"/>
                <a:gd name="T38" fmla="*/ 23 w 119"/>
                <a:gd name="T39" fmla="*/ 13 h 19"/>
                <a:gd name="T40" fmla="*/ 0 w 119"/>
                <a:gd name="T41"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9" h="19">
                  <a:moveTo>
                    <a:pt x="0" y="0"/>
                  </a:moveTo>
                  <a:lnTo>
                    <a:pt x="4" y="0"/>
                  </a:lnTo>
                  <a:lnTo>
                    <a:pt x="14" y="1"/>
                  </a:lnTo>
                  <a:lnTo>
                    <a:pt x="27" y="4"/>
                  </a:lnTo>
                  <a:lnTo>
                    <a:pt x="40" y="6"/>
                  </a:lnTo>
                  <a:lnTo>
                    <a:pt x="52" y="9"/>
                  </a:lnTo>
                  <a:lnTo>
                    <a:pt x="60" y="12"/>
                  </a:lnTo>
                  <a:lnTo>
                    <a:pt x="60" y="12"/>
                  </a:lnTo>
                  <a:lnTo>
                    <a:pt x="64" y="10"/>
                  </a:lnTo>
                  <a:lnTo>
                    <a:pt x="71" y="8"/>
                  </a:lnTo>
                  <a:lnTo>
                    <a:pt x="81" y="5"/>
                  </a:lnTo>
                  <a:lnTo>
                    <a:pt x="97" y="2"/>
                  </a:lnTo>
                  <a:lnTo>
                    <a:pt x="119" y="0"/>
                  </a:lnTo>
                  <a:lnTo>
                    <a:pt x="116" y="1"/>
                  </a:lnTo>
                  <a:lnTo>
                    <a:pt x="110" y="6"/>
                  </a:lnTo>
                  <a:lnTo>
                    <a:pt x="98" y="12"/>
                  </a:lnTo>
                  <a:lnTo>
                    <a:pt x="84" y="17"/>
                  </a:lnTo>
                  <a:lnTo>
                    <a:pt x="65" y="19"/>
                  </a:lnTo>
                  <a:lnTo>
                    <a:pt x="46" y="19"/>
                  </a:lnTo>
                  <a:lnTo>
                    <a:pt x="23" y="13"/>
                  </a:lnTo>
                  <a:lnTo>
                    <a:pt x="0" y="0"/>
                  </a:lnTo>
                  <a:close/>
                </a:path>
              </a:pathLst>
            </a:custGeom>
            <a:solidFill>
              <a:srgbClr val="D6012E"/>
            </a:solidFill>
            <a:ln w="0">
              <a:solidFill>
                <a:srgbClr val="D6012E"/>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33" name="Freeform 194"/>
            <p:cNvSpPr>
              <a:spLocks/>
            </p:cNvSpPr>
            <p:nvPr/>
          </p:nvSpPr>
          <p:spPr bwMode="auto">
            <a:xfrm>
              <a:off x="916601" y="2526878"/>
              <a:ext cx="406073" cy="189243"/>
            </a:xfrm>
            <a:custGeom>
              <a:avLst/>
              <a:gdLst>
                <a:gd name="T0" fmla="*/ 106 w 445"/>
                <a:gd name="T1" fmla="*/ 0 h 236"/>
                <a:gd name="T2" fmla="*/ 255 w 445"/>
                <a:gd name="T3" fmla="*/ 0 h 236"/>
                <a:gd name="T4" fmla="*/ 399 w 445"/>
                <a:gd name="T5" fmla="*/ 38 h 236"/>
                <a:gd name="T6" fmla="*/ 445 w 445"/>
                <a:gd name="T7" fmla="*/ 194 h 236"/>
                <a:gd name="T8" fmla="*/ 435 w 445"/>
                <a:gd name="T9" fmla="*/ 234 h 236"/>
                <a:gd name="T10" fmla="*/ 426 w 445"/>
                <a:gd name="T11" fmla="*/ 227 h 236"/>
                <a:gd name="T12" fmla="*/ 418 w 445"/>
                <a:gd name="T13" fmla="*/ 211 h 236"/>
                <a:gd name="T14" fmla="*/ 411 w 445"/>
                <a:gd name="T15" fmla="*/ 193 h 236"/>
                <a:gd name="T16" fmla="*/ 406 w 445"/>
                <a:gd name="T17" fmla="*/ 170 h 236"/>
                <a:gd name="T18" fmla="*/ 401 w 445"/>
                <a:gd name="T19" fmla="*/ 149 h 236"/>
                <a:gd name="T20" fmla="*/ 397 w 445"/>
                <a:gd name="T21" fmla="*/ 128 h 236"/>
                <a:gd name="T22" fmla="*/ 394 w 445"/>
                <a:gd name="T23" fmla="*/ 111 h 236"/>
                <a:gd name="T24" fmla="*/ 393 w 445"/>
                <a:gd name="T25" fmla="*/ 100 h 236"/>
                <a:gd name="T26" fmla="*/ 393 w 445"/>
                <a:gd name="T27" fmla="*/ 96 h 236"/>
                <a:gd name="T28" fmla="*/ 386 w 445"/>
                <a:gd name="T29" fmla="*/ 203 h 236"/>
                <a:gd name="T30" fmla="*/ 367 w 445"/>
                <a:gd name="T31" fmla="*/ 200 h 236"/>
                <a:gd name="T32" fmla="*/ 344 w 445"/>
                <a:gd name="T33" fmla="*/ 198 h 236"/>
                <a:gd name="T34" fmla="*/ 321 w 445"/>
                <a:gd name="T35" fmla="*/ 195 h 236"/>
                <a:gd name="T36" fmla="*/ 299 w 445"/>
                <a:gd name="T37" fmla="*/ 191 h 236"/>
                <a:gd name="T38" fmla="*/ 278 w 445"/>
                <a:gd name="T39" fmla="*/ 187 h 236"/>
                <a:gd name="T40" fmla="*/ 261 w 445"/>
                <a:gd name="T41" fmla="*/ 185 h 236"/>
                <a:gd name="T42" fmla="*/ 250 w 445"/>
                <a:gd name="T43" fmla="*/ 182 h 236"/>
                <a:gd name="T44" fmla="*/ 229 w 445"/>
                <a:gd name="T45" fmla="*/ 176 h 236"/>
                <a:gd name="T46" fmla="*/ 212 w 445"/>
                <a:gd name="T47" fmla="*/ 170 h 236"/>
                <a:gd name="T48" fmla="*/ 198 w 445"/>
                <a:gd name="T49" fmla="*/ 165 h 236"/>
                <a:gd name="T50" fmla="*/ 183 w 445"/>
                <a:gd name="T51" fmla="*/ 160 h 236"/>
                <a:gd name="T52" fmla="*/ 169 w 445"/>
                <a:gd name="T53" fmla="*/ 153 h 236"/>
                <a:gd name="T54" fmla="*/ 153 w 445"/>
                <a:gd name="T55" fmla="*/ 144 h 236"/>
                <a:gd name="T56" fmla="*/ 136 w 445"/>
                <a:gd name="T57" fmla="*/ 134 h 236"/>
                <a:gd name="T58" fmla="*/ 115 w 445"/>
                <a:gd name="T59" fmla="*/ 119 h 236"/>
                <a:gd name="T60" fmla="*/ 90 w 445"/>
                <a:gd name="T61" fmla="*/ 102 h 236"/>
                <a:gd name="T62" fmla="*/ 89 w 445"/>
                <a:gd name="T63" fmla="*/ 106 h 236"/>
                <a:gd name="T64" fmla="*/ 87 w 445"/>
                <a:gd name="T65" fmla="*/ 115 h 236"/>
                <a:gd name="T66" fmla="*/ 84 w 445"/>
                <a:gd name="T67" fmla="*/ 130 h 236"/>
                <a:gd name="T68" fmla="*/ 79 w 445"/>
                <a:gd name="T69" fmla="*/ 148 h 236"/>
                <a:gd name="T70" fmla="*/ 73 w 445"/>
                <a:gd name="T71" fmla="*/ 166 h 236"/>
                <a:gd name="T72" fmla="*/ 68 w 445"/>
                <a:gd name="T73" fmla="*/ 186 h 236"/>
                <a:gd name="T74" fmla="*/ 62 w 445"/>
                <a:gd name="T75" fmla="*/ 204 h 236"/>
                <a:gd name="T76" fmla="*/ 55 w 445"/>
                <a:gd name="T77" fmla="*/ 220 h 236"/>
                <a:gd name="T78" fmla="*/ 47 w 445"/>
                <a:gd name="T79" fmla="*/ 231 h 236"/>
                <a:gd name="T80" fmla="*/ 41 w 445"/>
                <a:gd name="T81" fmla="*/ 234 h 236"/>
                <a:gd name="T82" fmla="*/ 25 w 445"/>
                <a:gd name="T83" fmla="*/ 236 h 236"/>
                <a:gd name="T84" fmla="*/ 12 w 445"/>
                <a:gd name="T85" fmla="*/ 236 h 236"/>
                <a:gd name="T86" fmla="*/ 3 w 445"/>
                <a:gd name="T87" fmla="*/ 236 h 236"/>
                <a:gd name="T88" fmla="*/ 0 w 445"/>
                <a:gd name="T89" fmla="*/ 234 h 236"/>
                <a:gd name="T90" fmla="*/ 21 w 445"/>
                <a:gd name="T91" fmla="*/ 100 h 236"/>
                <a:gd name="T92" fmla="*/ 58 w 445"/>
                <a:gd name="T93" fmla="*/ 47 h 236"/>
                <a:gd name="T94" fmla="*/ 106 w 445"/>
                <a:gd name="T95"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45" h="236">
                  <a:moveTo>
                    <a:pt x="106" y="0"/>
                  </a:moveTo>
                  <a:lnTo>
                    <a:pt x="255" y="0"/>
                  </a:lnTo>
                  <a:lnTo>
                    <a:pt x="399" y="38"/>
                  </a:lnTo>
                  <a:lnTo>
                    <a:pt x="445" y="194"/>
                  </a:lnTo>
                  <a:lnTo>
                    <a:pt x="435" y="234"/>
                  </a:lnTo>
                  <a:lnTo>
                    <a:pt x="426" y="227"/>
                  </a:lnTo>
                  <a:lnTo>
                    <a:pt x="418" y="211"/>
                  </a:lnTo>
                  <a:lnTo>
                    <a:pt x="411" y="193"/>
                  </a:lnTo>
                  <a:lnTo>
                    <a:pt x="406" y="170"/>
                  </a:lnTo>
                  <a:lnTo>
                    <a:pt x="401" y="149"/>
                  </a:lnTo>
                  <a:lnTo>
                    <a:pt x="397" y="128"/>
                  </a:lnTo>
                  <a:lnTo>
                    <a:pt x="394" y="111"/>
                  </a:lnTo>
                  <a:lnTo>
                    <a:pt x="393" y="100"/>
                  </a:lnTo>
                  <a:lnTo>
                    <a:pt x="393" y="96"/>
                  </a:lnTo>
                  <a:lnTo>
                    <a:pt x="386" y="203"/>
                  </a:lnTo>
                  <a:lnTo>
                    <a:pt x="367" y="200"/>
                  </a:lnTo>
                  <a:lnTo>
                    <a:pt x="344" y="198"/>
                  </a:lnTo>
                  <a:lnTo>
                    <a:pt x="321" y="195"/>
                  </a:lnTo>
                  <a:lnTo>
                    <a:pt x="299" y="191"/>
                  </a:lnTo>
                  <a:lnTo>
                    <a:pt x="278" y="187"/>
                  </a:lnTo>
                  <a:lnTo>
                    <a:pt x="261" y="185"/>
                  </a:lnTo>
                  <a:lnTo>
                    <a:pt x="250" y="182"/>
                  </a:lnTo>
                  <a:lnTo>
                    <a:pt x="229" y="176"/>
                  </a:lnTo>
                  <a:lnTo>
                    <a:pt x="212" y="170"/>
                  </a:lnTo>
                  <a:lnTo>
                    <a:pt x="198" y="165"/>
                  </a:lnTo>
                  <a:lnTo>
                    <a:pt x="183" y="160"/>
                  </a:lnTo>
                  <a:lnTo>
                    <a:pt x="169" y="153"/>
                  </a:lnTo>
                  <a:lnTo>
                    <a:pt x="153" y="144"/>
                  </a:lnTo>
                  <a:lnTo>
                    <a:pt x="136" y="134"/>
                  </a:lnTo>
                  <a:lnTo>
                    <a:pt x="115" y="119"/>
                  </a:lnTo>
                  <a:lnTo>
                    <a:pt x="90" y="102"/>
                  </a:lnTo>
                  <a:lnTo>
                    <a:pt x="89" y="106"/>
                  </a:lnTo>
                  <a:lnTo>
                    <a:pt x="87" y="115"/>
                  </a:lnTo>
                  <a:lnTo>
                    <a:pt x="84" y="130"/>
                  </a:lnTo>
                  <a:lnTo>
                    <a:pt x="79" y="148"/>
                  </a:lnTo>
                  <a:lnTo>
                    <a:pt x="73" y="166"/>
                  </a:lnTo>
                  <a:lnTo>
                    <a:pt x="68" y="186"/>
                  </a:lnTo>
                  <a:lnTo>
                    <a:pt x="62" y="204"/>
                  </a:lnTo>
                  <a:lnTo>
                    <a:pt x="55" y="220"/>
                  </a:lnTo>
                  <a:lnTo>
                    <a:pt x="47" y="231"/>
                  </a:lnTo>
                  <a:lnTo>
                    <a:pt x="41" y="234"/>
                  </a:lnTo>
                  <a:lnTo>
                    <a:pt x="25" y="236"/>
                  </a:lnTo>
                  <a:lnTo>
                    <a:pt x="12" y="236"/>
                  </a:lnTo>
                  <a:lnTo>
                    <a:pt x="3" y="236"/>
                  </a:lnTo>
                  <a:lnTo>
                    <a:pt x="0" y="234"/>
                  </a:lnTo>
                  <a:lnTo>
                    <a:pt x="21" y="100"/>
                  </a:lnTo>
                  <a:lnTo>
                    <a:pt x="58" y="47"/>
                  </a:lnTo>
                  <a:lnTo>
                    <a:pt x="106" y="0"/>
                  </a:lnTo>
                  <a:close/>
                </a:path>
              </a:pathLst>
            </a:custGeom>
            <a:solidFill>
              <a:schemeClr val="tx1">
                <a:lumMod val="85000"/>
                <a:lumOff val="15000"/>
              </a:schemeClr>
            </a:solid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34" name="Freeform 195"/>
            <p:cNvSpPr>
              <a:spLocks/>
            </p:cNvSpPr>
            <p:nvPr/>
          </p:nvSpPr>
          <p:spPr bwMode="auto">
            <a:xfrm>
              <a:off x="1040704" y="3277435"/>
              <a:ext cx="177942" cy="173205"/>
            </a:xfrm>
            <a:custGeom>
              <a:avLst/>
              <a:gdLst>
                <a:gd name="T0" fmla="*/ 2 w 195"/>
                <a:gd name="T1" fmla="*/ 0 h 216"/>
                <a:gd name="T2" fmla="*/ 194 w 195"/>
                <a:gd name="T3" fmla="*/ 0 h 216"/>
                <a:gd name="T4" fmla="*/ 194 w 195"/>
                <a:gd name="T5" fmla="*/ 4 h 216"/>
                <a:gd name="T6" fmla="*/ 194 w 195"/>
                <a:gd name="T7" fmla="*/ 16 h 216"/>
                <a:gd name="T8" fmla="*/ 195 w 195"/>
                <a:gd name="T9" fmla="*/ 33 h 216"/>
                <a:gd name="T10" fmla="*/ 195 w 195"/>
                <a:gd name="T11" fmla="*/ 51 h 216"/>
                <a:gd name="T12" fmla="*/ 195 w 195"/>
                <a:gd name="T13" fmla="*/ 71 h 216"/>
                <a:gd name="T14" fmla="*/ 195 w 195"/>
                <a:gd name="T15" fmla="*/ 89 h 216"/>
                <a:gd name="T16" fmla="*/ 194 w 195"/>
                <a:gd name="T17" fmla="*/ 104 h 216"/>
                <a:gd name="T18" fmla="*/ 193 w 195"/>
                <a:gd name="T19" fmla="*/ 115 h 216"/>
                <a:gd name="T20" fmla="*/ 190 w 195"/>
                <a:gd name="T21" fmla="*/ 131 h 216"/>
                <a:gd name="T22" fmla="*/ 189 w 195"/>
                <a:gd name="T23" fmla="*/ 151 h 216"/>
                <a:gd name="T24" fmla="*/ 186 w 195"/>
                <a:gd name="T25" fmla="*/ 169 h 216"/>
                <a:gd name="T26" fmla="*/ 184 w 195"/>
                <a:gd name="T27" fmla="*/ 187 h 216"/>
                <a:gd name="T28" fmla="*/ 182 w 195"/>
                <a:gd name="T29" fmla="*/ 202 h 216"/>
                <a:gd name="T30" fmla="*/ 181 w 195"/>
                <a:gd name="T31" fmla="*/ 212 h 216"/>
                <a:gd name="T32" fmla="*/ 180 w 195"/>
                <a:gd name="T33" fmla="*/ 216 h 216"/>
                <a:gd name="T34" fmla="*/ 16 w 195"/>
                <a:gd name="T35" fmla="*/ 216 h 216"/>
                <a:gd name="T36" fmla="*/ 15 w 195"/>
                <a:gd name="T37" fmla="*/ 212 h 216"/>
                <a:gd name="T38" fmla="*/ 13 w 195"/>
                <a:gd name="T39" fmla="*/ 202 h 216"/>
                <a:gd name="T40" fmla="*/ 12 w 195"/>
                <a:gd name="T41" fmla="*/ 187 h 216"/>
                <a:gd name="T42" fmla="*/ 9 w 195"/>
                <a:gd name="T43" fmla="*/ 169 h 216"/>
                <a:gd name="T44" fmla="*/ 7 w 195"/>
                <a:gd name="T45" fmla="*/ 151 h 216"/>
                <a:gd name="T46" fmla="*/ 4 w 195"/>
                <a:gd name="T47" fmla="*/ 131 h 216"/>
                <a:gd name="T48" fmla="*/ 3 w 195"/>
                <a:gd name="T49" fmla="*/ 115 h 216"/>
                <a:gd name="T50" fmla="*/ 2 w 195"/>
                <a:gd name="T51" fmla="*/ 104 h 216"/>
                <a:gd name="T52" fmla="*/ 2 w 195"/>
                <a:gd name="T53" fmla="*/ 89 h 216"/>
                <a:gd name="T54" fmla="*/ 0 w 195"/>
                <a:gd name="T55" fmla="*/ 71 h 216"/>
                <a:gd name="T56" fmla="*/ 0 w 195"/>
                <a:gd name="T57" fmla="*/ 51 h 216"/>
                <a:gd name="T58" fmla="*/ 2 w 195"/>
                <a:gd name="T59" fmla="*/ 33 h 216"/>
                <a:gd name="T60" fmla="*/ 2 w 195"/>
                <a:gd name="T61" fmla="*/ 16 h 216"/>
                <a:gd name="T62" fmla="*/ 2 w 195"/>
                <a:gd name="T63" fmla="*/ 4 h 216"/>
                <a:gd name="T64" fmla="*/ 2 w 195"/>
                <a:gd name="T65"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95" h="216">
                  <a:moveTo>
                    <a:pt x="2" y="0"/>
                  </a:moveTo>
                  <a:lnTo>
                    <a:pt x="194" y="0"/>
                  </a:lnTo>
                  <a:lnTo>
                    <a:pt x="194" y="4"/>
                  </a:lnTo>
                  <a:lnTo>
                    <a:pt x="194" y="16"/>
                  </a:lnTo>
                  <a:lnTo>
                    <a:pt x="195" y="33"/>
                  </a:lnTo>
                  <a:lnTo>
                    <a:pt x="195" y="51"/>
                  </a:lnTo>
                  <a:lnTo>
                    <a:pt x="195" y="71"/>
                  </a:lnTo>
                  <a:lnTo>
                    <a:pt x="195" y="89"/>
                  </a:lnTo>
                  <a:lnTo>
                    <a:pt x="194" y="104"/>
                  </a:lnTo>
                  <a:lnTo>
                    <a:pt x="193" y="115"/>
                  </a:lnTo>
                  <a:lnTo>
                    <a:pt x="190" y="131"/>
                  </a:lnTo>
                  <a:lnTo>
                    <a:pt x="189" y="151"/>
                  </a:lnTo>
                  <a:lnTo>
                    <a:pt x="186" y="169"/>
                  </a:lnTo>
                  <a:lnTo>
                    <a:pt x="184" y="187"/>
                  </a:lnTo>
                  <a:lnTo>
                    <a:pt x="182" y="202"/>
                  </a:lnTo>
                  <a:lnTo>
                    <a:pt x="181" y="212"/>
                  </a:lnTo>
                  <a:lnTo>
                    <a:pt x="180" y="216"/>
                  </a:lnTo>
                  <a:lnTo>
                    <a:pt x="16" y="216"/>
                  </a:lnTo>
                  <a:lnTo>
                    <a:pt x="15" y="212"/>
                  </a:lnTo>
                  <a:lnTo>
                    <a:pt x="13" y="202"/>
                  </a:lnTo>
                  <a:lnTo>
                    <a:pt x="12" y="187"/>
                  </a:lnTo>
                  <a:lnTo>
                    <a:pt x="9" y="169"/>
                  </a:lnTo>
                  <a:lnTo>
                    <a:pt x="7" y="151"/>
                  </a:lnTo>
                  <a:lnTo>
                    <a:pt x="4" y="131"/>
                  </a:lnTo>
                  <a:lnTo>
                    <a:pt x="3" y="115"/>
                  </a:lnTo>
                  <a:lnTo>
                    <a:pt x="2" y="104"/>
                  </a:lnTo>
                  <a:lnTo>
                    <a:pt x="2" y="89"/>
                  </a:lnTo>
                  <a:lnTo>
                    <a:pt x="0" y="71"/>
                  </a:lnTo>
                  <a:lnTo>
                    <a:pt x="0" y="51"/>
                  </a:lnTo>
                  <a:lnTo>
                    <a:pt x="2" y="33"/>
                  </a:lnTo>
                  <a:lnTo>
                    <a:pt x="2" y="16"/>
                  </a:lnTo>
                  <a:lnTo>
                    <a:pt x="2" y="4"/>
                  </a:lnTo>
                  <a:lnTo>
                    <a:pt x="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35" name="Freeform 196"/>
            <p:cNvSpPr>
              <a:spLocks/>
            </p:cNvSpPr>
            <p:nvPr/>
          </p:nvSpPr>
          <p:spPr bwMode="auto">
            <a:xfrm>
              <a:off x="1055305" y="3450640"/>
              <a:ext cx="64789" cy="256601"/>
            </a:xfrm>
            <a:custGeom>
              <a:avLst/>
              <a:gdLst>
                <a:gd name="T0" fmla="*/ 0 w 71"/>
                <a:gd name="T1" fmla="*/ 0 h 320"/>
                <a:gd name="T2" fmla="*/ 71 w 71"/>
                <a:gd name="T3" fmla="*/ 0 h 320"/>
                <a:gd name="T4" fmla="*/ 63 w 71"/>
                <a:gd name="T5" fmla="*/ 320 h 320"/>
                <a:gd name="T6" fmla="*/ 27 w 71"/>
                <a:gd name="T7" fmla="*/ 320 h 320"/>
                <a:gd name="T8" fmla="*/ 0 w 71"/>
                <a:gd name="T9" fmla="*/ 0 h 320"/>
              </a:gdLst>
              <a:ahLst/>
              <a:cxnLst>
                <a:cxn ang="0">
                  <a:pos x="T0" y="T1"/>
                </a:cxn>
                <a:cxn ang="0">
                  <a:pos x="T2" y="T3"/>
                </a:cxn>
                <a:cxn ang="0">
                  <a:pos x="T4" y="T5"/>
                </a:cxn>
                <a:cxn ang="0">
                  <a:pos x="T6" y="T7"/>
                </a:cxn>
                <a:cxn ang="0">
                  <a:pos x="T8" y="T9"/>
                </a:cxn>
              </a:cxnLst>
              <a:rect l="0" t="0" r="r" b="b"/>
              <a:pathLst>
                <a:path w="71" h="320">
                  <a:moveTo>
                    <a:pt x="0" y="0"/>
                  </a:moveTo>
                  <a:lnTo>
                    <a:pt x="71" y="0"/>
                  </a:lnTo>
                  <a:lnTo>
                    <a:pt x="63" y="320"/>
                  </a:lnTo>
                  <a:lnTo>
                    <a:pt x="27" y="320"/>
                  </a:lnTo>
                  <a:lnTo>
                    <a:pt x="0" y="0"/>
                  </a:lnTo>
                  <a:close/>
                </a:path>
              </a:pathLst>
            </a:custGeom>
            <a:solidFill>
              <a:srgbClr val="F8BC9F"/>
            </a:solidFill>
            <a:ln w="0">
              <a:solidFill>
                <a:srgbClr val="F8BC9F"/>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36" name="Freeform 197"/>
            <p:cNvSpPr>
              <a:spLocks/>
            </p:cNvSpPr>
            <p:nvPr/>
          </p:nvSpPr>
          <p:spPr bwMode="auto">
            <a:xfrm>
              <a:off x="1137432" y="3450640"/>
              <a:ext cx="64789" cy="256601"/>
            </a:xfrm>
            <a:custGeom>
              <a:avLst/>
              <a:gdLst>
                <a:gd name="T0" fmla="*/ 0 w 71"/>
                <a:gd name="T1" fmla="*/ 0 h 320"/>
                <a:gd name="T2" fmla="*/ 71 w 71"/>
                <a:gd name="T3" fmla="*/ 0 h 320"/>
                <a:gd name="T4" fmla="*/ 42 w 71"/>
                <a:gd name="T5" fmla="*/ 320 h 320"/>
                <a:gd name="T6" fmla="*/ 8 w 71"/>
                <a:gd name="T7" fmla="*/ 320 h 320"/>
                <a:gd name="T8" fmla="*/ 0 w 71"/>
                <a:gd name="T9" fmla="*/ 0 h 320"/>
              </a:gdLst>
              <a:ahLst/>
              <a:cxnLst>
                <a:cxn ang="0">
                  <a:pos x="T0" y="T1"/>
                </a:cxn>
                <a:cxn ang="0">
                  <a:pos x="T2" y="T3"/>
                </a:cxn>
                <a:cxn ang="0">
                  <a:pos x="T4" y="T5"/>
                </a:cxn>
                <a:cxn ang="0">
                  <a:pos x="T6" y="T7"/>
                </a:cxn>
                <a:cxn ang="0">
                  <a:pos x="T8" y="T9"/>
                </a:cxn>
              </a:cxnLst>
              <a:rect l="0" t="0" r="r" b="b"/>
              <a:pathLst>
                <a:path w="71" h="320">
                  <a:moveTo>
                    <a:pt x="0" y="0"/>
                  </a:moveTo>
                  <a:lnTo>
                    <a:pt x="71" y="0"/>
                  </a:lnTo>
                  <a:lnTo>
                    <a:pt x="42" y="320"/>
                  </a:lnTo>
                  <a:lnTo>
                    <a:pt x="8" y="320"/>
                  </a:lnTo>
                  <a:lnTo>
                    <a:pt x="0" y="0"/>
                  </a:lnTo>
                  <a:close/>
                </a:path>
              </a:pathLst>
            </a:custGeom>
            <a:solidFill>
              <a:srgbClr val="F8BC9F"/>
            </a:solidFill>
            <a:ln w="0">
              <a:solidFill>
                <a:srgbClr val="F8BC9F"/>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37" name="Freeform 198"/>
            <p:cNvSpPr>
              <a:spLocks/>
            </p:cNvSpPr>
            <p:nvPr/>
          </p:nvSpPr>
          <p:spPr bwMode="auto">
            <a:xfrm>
              <a:off x="1016067" y="3707241"/>
              <a:ext cx="104028" cy="44905"/>
            </a:xfrm>
            <a:custGeom>
              <a:avLst/>
              <a:gdLst>
                <a:gd name="T0" fmla="*/ 64 w 114"/>
                <a:gd name="T1" fmla="*/ 0 h 56"/>
                <a:gd name="T2" fmla="*/ 114 w 114"/>
                <a:gd name="T3" fmla="*/ 0 h 56"/>
                <a:gd name="T4" fmla="*/ 114 w 114"/>
                <a:gd name="T5" fmla="*/ 56 h 56"/>
                <a:gd name="T6" fmla="*/ 101 w 114"/>
                <a:gd name="T7" fmla="*/ 56 h 56"/>
                <a:gd name="T8" fmla="*/ 102 w 114"/>
                <a:gd name="T9" fmla="*/ 36 h 56"/>
                <a:gd name="T10" fmla="*/ 97 w 114"/>
                <a:gd name="T11" fmla="*/ 43 h 56"/>
                <a:gd name="T12" fmla="*/ 86 w 114"/>
                <a:gd name="T13" fmla="*/ 47 h 56"/>
                <a:gd name="T14" fmla="*/ 73 w 114"/>
                <a:gd name="T15" fmla="*/ 51 h 56"/>
                <a:gd name="T16" fmla="*/ 56 w 114"/>
                <a:gd name="T17" fmla="*/ 53 h 56"/>
                <a:gd name="T18" fmla="*/ 40 w 114"/>
                <a:gd name="T19" fmla="*/ 55 h 56"/>
                <a:gd name="T20" fmla="*/ 25 w 114"/>
                <a:gd name="T21" fmla="*/ 55 h 56"/>
                <a:gd name="T22" fmla="*/ 12 w 114"/>
                <a:gd name="T23" fmla="*/ 56 h 56"/>
                <a:gd name="T24" fmla="*/ 2 w 114"/>
                <a:gd name="T25" fmla="*/ 56 h 56"/>
                <a:gd name="T26" fmla="*/ 0 w 114"/>
                <a:gd name="T27" fmla="*/ 56 h 56"/>
                <a:gd name="T28" fmla="*/ 64 w 114"/>
                <a:gd name="T2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4" h="56">
                  <a:moveTo>
                    <a:pt x="64" y="0"/>
                  </a:moveTo>
                  <a:lnTo>
                    <a:pt x="114" y="0"/>
                  </a:lnTo>
                  <a:lnTo>
                    <a:pt x="114" y="56"/>
                  </a:lnTo>
                  <a:lnTo>
                    <a:pt x="101" y="56"/>
                  </a:lnTo>
                  <a:lnTo>
                    <a:pt x="102" y="36"/>
                  </a:lnTo>
                  <a:lnTo>
                    <a:pt x="97" y="43"/>
                  </a:lnTo>
                  <a:lnTo>
                    <a:pt x="86" y="47"/>
                  </a:lnTo>
                  <a:lnTo>
                    <a:pt x="73" y="51"/>
                  </a:lnTo>
                  <a:lnTo>
                    <a:pt x="56" y="53"/>
                  </a:lnTo>
                  <a:lnTo>
                    <a:pt x="40" y="55"/>
                  </a:lnTo>
                  <a:lnTo>
                    <a:pt x="25" y="55"/>
                  </a:lnTo>
                  <a:lnTo>
                    <a:pt x="12" y="56"/>
                  </a:lnTo>
                  <a:lnTo>
                    <a:pt x="2" y="56"/>
                  </a:lnTo>
                  <a:lnTo>
                    <a:pt x="0" y="56"/>
                  </a:lnTo>
                  <a:lnTo>
                    <a:pt x="64"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38" name="Freeform 199"/>
            <p:cNvSpPr>
              <a:spLocks/>
            </p:cNvSpPr>
            <p:nvPr/>
          </p:nvSpPr>
          <p:spPr bwMode="auto">
            <a:xfrm>
              <a:off x="1137432" y="3707241"/>
              <a:ext cx="104028" cy="44905"/>
            </a:xfrm>
            <a:custGeom>
              <a:avLst/>
              <a:gdLst>
                <a:gd name="T0" fmla="*/ 0 w 114"/>
                <a:gd name="T1" fmla="*/ 0 h 56"/>
                <a:gd name="T2" fmla="*/ 50 w 114"/>
                <a:gd name="T3" fmla="*/ 0 h 56"/>
                <a:gd name="T4" fmla="*/ 114 w 114"/>
                <a:gd name="T5" fmla="*/ 56 h 56"/>
                <a:gd name="T6" fmla="*/ 112 w 114"/>
                <a:gd name="T7" fmla="*/ 56 h 56"/>
                <a:gd name="T8" fmla="*/ 102 w 114"/>
                <a:gd name="T9" fmla="*/ 56 h 56"/>
                <a:gd name="T10" fmla="*/ 89 w 114"/>
                <a:gd name="T11" fmla="*/ 55 h 56"/>
                <a:gd name="T12" fmla="*/ 74 w 114"/>
                <a:gd name="T13" fmla="*/ 55 h 56"/>
                <a:gd name="T14" fmla="*/ 57 w 114"/>
                <a:gd name="T15" fmla="*/ 53 h 56"/>
                <a:gd name="T16" fmla="*/ 41 w 114"/>
                <a:gd name="T17" fmla="*/ 51 h 56"/>
                <a:gd name="T18" fmla="*/ 26 w 114"/>
                <a:gd name="T19" fmla="*/ 47 h 56"/>
                <a:gd name="T20" fmla="*/ 17 w 114"/>
                <a:gd name="T21" fmla="*/ 43 h 56"/>
                <a:gd name="T22" fmla="*/ 12 w 114"/>
                <a:gd name="T23" fmla="*/ 36 h 56"/>
                <a:gd name="T24" fmla="*/ 12 w 114"/>
                <a:gd name="T25" fmla="*/ 56 h 56"/>
                <a:gd name="T26" fmla="*/ 0 w 114"/>
                <a:gd name="T27" fmla="*/ 56 h 56"/>
                <a:gd name="T28" fmla="*/ 0 w 114"/>
                <a:gd name="T2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4" h="56">
                  <a:moveTo>
                    <a:pt x="0" y="0"/>
                  </a:moveTo>
                  <a:lnTo>
                    <a:pt x="50" y="0"/>
                  </a:lnTo>
                  <a:lnTo>
                    <a:pt x="114" y="56"/>
                  </a:lnTo>
                  <a:lnTo>
                    <a:pt x="112" y="56"/>
                  </a:lnTo>
                  <a:lnTo>
                    <a:pt x="102" y="56"/>
                  </a:lnTo>
                  <a:lnTo>
                    <a:pt x="89" y="55"/>
                  </a:lnTo>
                  <a:lnTo>
                    <a:pt x="74" y="55"/>
                  </a:lnTo>
                  <a:lnTo>
                    <a:pt x="57" y="53"/>
                  </a:lnTo>
                  <a:lnTo>
                    <a:pt x="41" y="51"/>
                  </a:lnTo>
                  <a:lnTo>
                    <a:pt x="26" y="47"/>
                  </a:lnTo>
                  <a:lnTo>
                    <a:pt x="17" y="43"/>
                  </a:lnTo>
                  <a:lnTo>
                    <a:pt x="12" y="36"/>
                  </a:lnTo>
                  <a:lnTo>
                    <a:pt x="12" y="56"/>
                  </a:lnTo>
                  <a:lnTo>
                    <a:pt x="0" y="56"/>
                  </a:lnTo>
                  <a:lnTo>
                    <a:pt x="0"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grpSp>
      <p:grpSp>
        <p:nvGrpSpPr>
          <p:cNvPr id="39" name="그룹 38"/>
          <p:cNvGrpSpPr/>
          <p:nvPr userDrawn="1"/>
        </p:nvGrpSpPr>
        <p:grpSpPr>
          <a:xfrm>
            <a:off x="597055" y="5440096"/>
            <a:ext cx="530486" cy="1187365"/>
            <a:chOff x="2170569" y="3888781"/>
            <a:chExt cx="1062043" cy="2538425"/>
          </a:xfrm>
        </p:grpSpPr>
        <p:sp>
          <p:nvSpPr>
            <p:cNvPr id="40" name="Freeform 107"/>
            <p:cNvSpPr>
              <a:spLocks/>
            </p:cNvSpPr>
            <p:nvPr/>
          </p:nvSpPr>
          <p:spPr bwMode="auto">
            <a:xfrm>
              <a:off x="2311858" y="5485812"/>
              <a:ext cx="547688" cy="803278"/>
            </a:xfrm>
            <a:custGeom>
              <a:avLst/>
              <a:gdLst>
                <a:gd name="T0" fmla="*/ 0 w 345"/>
                <a:gd name="T1" fmla="*/ 0 h 506"/>
                <a:gd name="T2" fmla="*/ 343 w 345"/>
                <a:gd name="T3" fmla="*/ 39 h 506"/>
                <a:gd name="T4" fmla="*/ 345 w 345"/>
                <a:gd name="T5" fmla="*/ 506 h 506"/>
                <a:gd name="T6" fmla="*/ 230 w 345"/>
                <a:gd name="T7" fmla="*/ 506 h 506"/>
                <a:gd name="T8" fmla="*/ 229 w 345"/>
                <a:gd name="T9" fmla="*/ 155 h 506"/>
                <a:gd name="T10" fmla="*/ 229 w 345"/>
                <a:gd name="T11" fmla="*/ 155 h 506"/>
                <a:gd name="T12" fmla="*/ 225 w 345"/>
                <a:gd name="T13" fmla="*/ 158 h 506"/>
                <a:gd name="T14" fmla="*/ 218 w 345"/>
                <a:gd name="T15" fmla="*/ 159 h 506"/>
                <a:gd name="T16" fmla="*/ 208 w 345"/>
                <a:gd name="T17" fmla="*/ 162 h 506"/>
                <a:gd name="T18" fmla="*/ 192 w 345"/>
                <a:gd name="T19" fmla="*/ 165 h 506"/>
                <a:gd name="T20" fmla="*/ 171 w 345"/>
                <a:gd name="T21" fmla="*/ 166 h 506"/>
                <a:gd name="T22" fmla="*/ 149 w 345"/>
                <a:gd name="T23" fmla="*/ 165 h 506"/>
                <a:gd name="T24" fmla="*/ 133 w 345"/>
                <a:gd name="T25" fmla="*/ 163 h 506"/>
                <a:gd name="T26" fmla="*/ 122 w 345"/>
                <a:gd name="T27" fmla="*/ 159 h 506"/>
                <a:gd name="T28" fmla="*/ 115 w 345"/>
                <a:gd name="T29" fmla="*/ 157 h 506"/>
                <a:gd name="T30" fmla="*/ 112 w 345"/>
                <a:gd name="T31" fmla="*/ 155 h 506"/>
                <a:gd name="T32" fmla="*/ 115 w 345"/>
                <a:gd name="T33" fmla="*/ 506 h 506"/>
                <a:gd name="T34" fmla="*/ 0 w 345"/>
                <a:gd name="T35" fmla="*/ 506 h 506"/>
                <a:gd name="T36" fmla="*/ 2 w 345"/>
                <a:gd name="T37" fmla="*/ 396 h 506"/>
                <a:gd name="T38" fmla="*/ 0 w 345"/>
                <a:gd name="T39" fmla="*/ 0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45" h="506">
                  <a:moveTo>
                    <a:pt x="0" y="0"/>
                  </a:moveTo>
                  <a:lnTo>
                    <a:pt x="343" y="39"/>
                  </a:lnTo>
                  <a:lnTo>
                    <a:pt x="345" y="506"/>
                  </a:lnTo>
                  <a:lnTo>
                    <a:pt x="230" y="506"/>
                  </a:lnTo>
                  <a:lnTo>
                    <a:pt x="229" y="155"/>
                  </a:lnTo>
                  <a:lnTo>
                    <a:pt x="229" y="155"/>
                  </a:lnTo>
                  <a:lnTo>
                    <a:pt x="225" y="158"/>
                  </a:lnTo>
                  <a:lnTo>
                    <a:pt x="218" y="159"/>
                  </a:lnTo>
                  <a:lnTo>
                    <a:pt x="208" y="162"/>
                  </a:lnTo>
                  <a:lnTo>
                    <a:pt x="192" y="165"/>
                  </a:lnTo>
                  <a:lnTo>
                    <a:pt x="171" y="166"/>
                  </a:lnTo>
                  <a:lnTo>
                    <a:pt x="149" y="165"/>
                  </a:lnTo>
                  <a:lnTo>
                    <a:pt x="133" y="163"/>
                  </a:lnTo>
                  <a:lnTo>
                    <a:pt x="122" y="159"/>
                  </a:lnTo>
                  <a:lnTo>
                    <a:pt x="115" y="157"/>
                  </a:lnTo>
                  <a:lnTo>
                    <a:pt x="112" y="155"/>
                  </a:lnTo>
                  <a:lnTo>
                    <a:pt x="115" y="506"/>
                  </a:lnTo>
                  <a:lnTo>
                    <a:pt x="0" y="506"/>
                  </a:lnTo>
                  <a:lnTo>
                    <a:pt x="2" y="396"/>
                  </a:lnTo>
                  <a:lnTo>
                    <a:pt x="0"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41" name="Freeform 108"/>
            <p:cNvSpPr>
              <a:spLocks/>
            </p:cNvSpPr>
            <p:nvPr/>
          </p:nvSpPr>
          <p:spPr bwMode="auto">
            <a:xfrm>
              <a:off x="2311858" y="4923836"/>
              <a:ext cx="547688" cy="725490"/>
            </a:xfrm>
            <a:custGeom>
              <a:avLst/>
              <a:gdLst>
                <a:gd name="T0" fmla="*/ 61 w 345"/>
                <a:gd name="T1" fmla="*/ 0 h 457"/>
                <a:gd name="T2" fmla="*/ 264 w 345"/>
                <a:gd name="T3" fmla="*/ 0 h 457"/>
                <a:gd name="T4" fmla="*/ 275 w 345"/>
                <a:gd name="T5" fmla="*/ 21 h 457"/>
                <a:gd name="T6" fmla="*/ 285 w 345"/>
                <a:gd name="T7" fmla="*/ 47 h 457"/>
                <a:gd name="T8" fmla="*/ 294 w 345"/>
                <a:gd name="T9" fmla="*/ 77 h 457"/>
                <a:gd name="T10" fmla="*/ 304 w 345"/>
                <a:gd name="T11" fmla="*/ 112 h 457"/>
                <a:gd name="T12" fmla="*/ 310 w 345"/>
                <a:gd name="T13" fmla="*/ 147 h 457"/>
                <a:gd name="T14" fmla="*/ 317 w 345"/>
                <a:gd name="T15" fmla="*/ 185 h 457"/>
                <a:gd name="T16" fmla="*/ 323 w 345"/>
                <a:gd name="T17" fmla="*/ 221 h 457"/>
                <a:gd name="T18" fmla="*/ 328 w 345"/>
                <a:gd name="T19" fmla="*/ 258 h 457"/>
                <a:gd name="T20" fmla="*/ 332 w 345"/>
                <a:gd name="T21" fmla="*/ 293 h 457"/>
                <a:gd name="T22" fmla="*/ 336 w 345"/>
                <a:gd name="T23" fmla="*/ 325 h 457"/>
                <a:gd name="T24" fmla="*/ 340 w 345"/>
                <a:gd name="T25" fmla="*/ 354 h 457"/>
                <a:gd name="T26" fmla="*/ 342 w 345"/>
                <a:gd name="T27" fmla="*/ 377 h 457"/>
                <a:gd name="T28" fmla="*/ 344 w 345"/>
                <a:gd name="T29" fmla="*/ 396 h 457"/>
                <a:gd name="T30" fmla="*/ 344 w 345"/>
                <a:gd name="T31" fmla="*/ 407 h 457"/>
                <a:gd name="T32" fmla="*/ 345 w 345"/>
                <a:gd name="T33" fmla="*/ 411 h 457"/>
                <a:gd name="T34" fmla="*/ 309 w 345"/>
                <a:gd name="T35" fmla="*/ 432 h 457"/>
                <a:gd name="T36" fmla="*/ 270 w 345"/>
                <a:gd name="T37" fmla="*/ 448 h 457"/>
                <a:gd name="T38" fmla="*/ 230 w 345"/>
                <a:gd name="T39" fmla="*/ 457 h 457"/>
                <a:gd name="T40" fmla="*/ 229 w 345"/>
                <a:gd name="T41" fmla="*/ 434 h 457"/>
                <a:gd name="T42" fmla="*/ 97 w 345"/>
                <a:gd name="T43" fmla="*/ 427 h 457"/>
                <a:gd name="T44" fmla="*/ 97 w 345"/>
                <a:gd name="T45" fmla="*/ 451 h 457"/>
                <a:gd name="T46" fmla="*/ 72 w 345"/>
                <a:gd name="T47" fmla="*/ 447 h 457"/>
                <a:gd name="T48" fmla="*/ 48 w 345"/>
                <a:gd name="T49" fmla="*/ 441 h 457"/>
                <a:gd name="T50" fmla="*/ 30 w 345"/>
                <a:gd name="T51" fmla="*/ 437 h 457"/>
                <a:gd name="T52" fmla="*/ 14 w 345"/>
                <a:gd name="T53" fmla="*/ 434 h 457"/>
                <a:gd name="T54" fmla="*/ 5 w 345"/>
                <a:gd name="T55" fmla="*/ 431 h 457"/>
                <a:gd name="T56" fmla="*/ 2 w 345"/>
                <a:gd name="T57" fmla="*/ 430 h 457"/>
                <a:gd name="T58" fmla="*/ 0 w 345"/>
                <a:gd name="T59" fmla="*/ 367 h 457"/>
                <a:gd name="T60" fmla="*/ 1 w 345"/>
                <a:gd name="T61" fmla="*/ 307 h 457"/>
                <a:gd name="T62" fmla="*/ 5 w 345"/>
                <a:gd name="T63" fmla="*/ 253 h 457"/>
                <a:gd name="T64" fmla="*/ 10 w 345"/>
                <a:gd name="T65" fmla="*/ 202 h 457"/>
                <a:gd name="T66" fmla="*/ 18 w 345"/>
                <a:gd name="T67" fmla="*/ 157 h 457"/>
                <a:gd name="T68" fmla="*/ 26 w 345"/>
                <a:gd name="T69" fmla="*/ 117 h 457"/>
                <a:gd name="T70" fmla="*/ 34 w 345"/>
                <a:gd name="T71" fmla="*/ 83 h 457"/>
                <a:gd name="T72" fmla="*/ 42 w 345"/>
                <a:gd name="T73" fmla="*/ 54 h 457"/>
                <a:gd name="T74" fmla="*/ 50 w 345"/>
                <a:gd name="T75" fmla="*/ 30 h 457"/>
                <a:gd name="T76" fmla="*/ 56 w 345"/>
                <a:gd name="T77" fmla="*/ 15 h 457"/>
                <a:gd name="T78" fmla="*/ 60 w 345"/>
                <a:gd name="T79" fmla="*/ 4 h 457"/>
                <a:gd name="T80" fmla="*/ 61 w 345"/>
                <a:gd name="T81" fmla="*/ 0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5" h="457">
                  <a:moveTo>
                    <a:pt x="61" y="0"/>
                  </a:moveTo>
                  <a:lnTo>
                    <a:pt x="264" y="0"/>
                  </a:lnTo>
                  <a:lnTo>
                    <a:pt x="275" y="21"/>
                  </a:lnTo>
                  <a:lnTo>
                    <a:pt x="285" y="47"/>
                  </a:lnTo>
                  <a:lnTo>
                    <a:pt x="294" y="77"/>
                  </a:lnTo>
                  <a:lnTo>
                    <a:pt x="304" y="112"/>
                  </a:lnTo>
                  <a:lnTo>
                    <a:pt x="310" y="147"/>
                  </a:lnTo>
                  <a:lnTo>
                    <a:pt x="317" y="185"/>
                  </a:lnTo>
                  <a:lnTo>
                    <a:pt x="323" y="221"/>
                  </a:lnTo>
                  <a:lnTo>
                    <a:pt x="328" y="258"/>
                  </a:lnTo>
                  <a:lnTo>
                    <a:pt x="332" y="293"/>
                  </a:lnTo>
                  <a:lnTo>
                    <a:pt x="336" y="325"/>
                  </a:lnTo>
                  <a:lnTo>
                    <a:pt x="340" y="354"/>
                  </a:lnTo>
                  <a:lnTo>
                    <a:pt x="342" y="377"/>
                  </a:lnTo>
                  <a:lnTo>
                    <a:pt x="344" y="396"/>
                  </a:lnTo>
                  <a:lnTo>
                    <a:pt x="344" y="407"/>
                  </a:lnTo>
                  <a:lnTo>
                    <a:pt x="345" y="411"/>
                  </a:lnTo>
                  <a:lnTo>
                    <a:pt x="309" y="432"/>
                  </a:lnTo>
                  <a:lnTo>
                    <a:pt x="270" y="448"/>
                  </a:lnTo>
                  <a:lnTo>
                    <a:pt x="230" y="457"/>
                  </a:lnTo>
                  <a:lnTo>
                    <a:pt x="229" y="434"/>
                  </a:lnTo>
                  <a:lnTo>
                    <a:pt x="97" y="427"/>
                  </a:lnTo>
                  <a:lnTo>
                    <a:pt x="97" y="451"/>
                  </a:lnTo>
                  <a:lnTo>
                    <a:pt x="72" y="447"/>
                  </a:lnTo>
                  <a:lnTo>
                    <a:pt x="48" y="441"/>
                  </a:lnTo>
                  <a:lnTo>
                    <a:pt x="30" y="437"/>
                  </a:lnTo>
                  <a:lnTo>
                    <a:pt x="14" y="434"/>
                  </a:lnTo>
                  <a:lnTo>
                    <a:pt x="5" y="431"/>
                  </a:lnTo>
                  <a:lnTo>
                    <a:pt x="2" y="430"/>
                  </a:lnTo>
                  <a:lnTo>
                    <a:pt x="0" y="367"/>
                  </a:lnTo>
                  <a:lnTo>
                    <a:pt x="1" y="307"/>
                  </a:lnTo>
                  <a:lnTo>
                    <a:pt x="5" y="253"/>
                  </a:lnTo>
                  <a:lnTo>
                    <a:pt x="10" y="202"/>
                  </a:lnTo>
                  <a:lnTo>
                    <a:pt x="18" y="157"/>
                  </a:lnTo>
                  <a:lnTo>
                    <a:pt x="26" y="117"/>
                  </a:lnTo>
                  <a:lnTo>
                    <a:pt x="34" y="83"/>
                  </a:lnTo>
                  <a:lnTo>
                    <a:pt x="42" y="54"/>
                  </a:lnTo>
                  <a:lnTo>
                    <a:pt x="50" y="30"/>
                  </a:lnTo>
                  <a:lnTo>
                    <a:pt x="56" y="15"/>
                  </a:lnTo>
                  <a:lnTo>
                    <a:pt x="60" y="4"/>
                  </a:lnTo>
                  <a:lnTo>
                    <a:pt x="61"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42" name="Freeform 109"/>
            <p:cNvSpPr>
              <a:spLocks/>
            </p:cNvSpPr>
            <p:nvPr/>
          </p:nvSpPr>
          <p:spPr bwMode="auto">
            <a:xfrm>
              <a:off x="2910344" y="4141194"/>
              <a:ext cx="201614" cy="303215"/>
            </a:xfrm>
            <a:custGeom>
              <a:avLst/>
              <a:gdLst>
                <a:gd name="T0" fmla="*/ 16 w 127"/>
                <a:gd name="T1" fmla="*/ 0 h 191"/>
                <a:gd name="T2" fmla="*/ 25 w 127"/>
                <a:gd name="T3" fmla="*/ 2 h 191"/>
                <a:gd name="T4" fmla="*/ 127 w 127"/>
                <a:gd name="T5" fmla="*/ 131 h 191"/>
                <a:gd name="T6" fmla="*/ 54 w 127"/>
                <a:gd name="T7" fmla="*/ 191 h 191"/>
                <a:gd name="T8" fmla="*/ 52 w 127"/>
                <a:gd name="T9" fmla="*/ 190 h 191"/>
                <a:gd name="T10" fmla="*/ 47 w 127"/>
                <a:gd name="T11" fmla="*/ 184 h 191"/>
                <a:gd name="T12" fmla="*/ 39 w 127"/>
                <a:gd name="T13" fmla="*/ 178 h 191"/>
                <a:gd name="T14" fmla="*/ 33 w 127"/>
                <a:gd name="T15" fmla="*/ 170 h 191"/>
                <a:gd name="T16" fmla="*/ 25 w 127"/>
                <a:gd name="T17" fmla="*/ 161 h 191"/>
                <a:gd name="T18" fmla="*/ 20 w 127"/>
                <a:gd name="T19" fmla="*/ 152 h 191"/>
                <a:gd name="T20" fmla="*/ 18 w 127"/>
                <a:gd name="T21" fmla="*/ 145 h 191"/>
                <a:gd name="T22" fmla="*/ 21 w 127"/>
                <a:gd name="T23" fmla="*/ 138 h 191"/>
                <a:gd name="T24" fmla="*/ 29 w 127"/>
                <a:gd name="T25" fmla="*/ 132 h 191"/>
                <a:gd name="T26" fmla="*/ 39 w 127"/>
                <a:gd name="T27" fmla="*/ 124 h 191"/>
                <a:gd name="T28" fmla="*/ 48 w 127"/>
                <a:gd name="T29" fmla="*/ 116 h 191"/>
                <a:gd name="T30" fmla="*/ 56 w 127"/>
                <a:gd name="T31" fmla="*/ 110 h 191"/>
                <a:gd name="T32" fmla="*/ 63 w 127"/>
                <a:gd name="T33" fmla="*/ 104 h 191"/>
                <a:gd name="T34" fmla="*/ 65 w 127"/>
                <a:gd name="T35" fmla="*/ 102 h 191"/>
                <a:gd name="T36" fmla="*/ 0 w 127"/>
                <a:gd name="T37" fmla="*/ 23 h 191"/>
                <a:gd name="T38" fmla="*/ 0 w 127"/>
                <a:gd name="T39" fmla="*/ 22 h 191"/>
                <a:gd name="T40" fmla="*/ 0 w 127"/>
                <a:gd name="T41" fmla="*/ 17 h 191"/>
                <a:gd name="T42" fmla="*/ 1 w 127"/>
                <a:gd name="T43" fmla="*/ 11 h 191"/>
                <a:gd name="T44" fmla="*/ 4 w 127"/>
                <a:gd name="T45" fmla="*/ 5 h 191"/>
                <a:gd name="T46" fmla="*/ 9 w 127"/>
                <a:gd name="T47" fmla="*/ 1 h 191"/>
                <a:gd name="T48" fmla="*/ 16 w 127"/>
                <a:gd name="T49"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7" h="191">
                  <a:moveTo>
                    <a:pt x="16" y="0"/>
                  </a:moveTo>
                  <a:lnTo>
                    <a:pt x="25" y="2"/>
                  </a:lnTo>
                  <a:lnTo>
                    <a:pt x="127" y="131"/>
                  </a:lnTo>
                  <a:lnTo>
                    <a:pt x="54" y="191"/>
                  </a:lnTo>
                  <a:lnTo>
                    <a:pt x="52" y="190"/>
                  </a:lnTo>
                  <a:lnTo>
                    <a:pt x="47" y="184"/>
                  </a:lnTo>
                  <a:lnTo>
                    <a:pt x="39" y="178"/>
                  </a:lnTo>
                  <a:lnTo>
                    <a:pt x="33" y="170"/>
                  </a:lnTo>
                  <a:lnTo>
                    <a:pt x="25" y="161"/>
                  </a:lnTo>
                  <a:lnTo>
                    <a:pt x="20" y="152"/>
                  </a:lnTo>
                  <a:lnTo>
                    <a:pt x="18" y="145"/>
                  </a:lnTo>
                  <a:lnTo>
                    <a:pt x="21" y="138"/>
                  </a:lnTo>
                  <a:lnTo>
                    <a:pt x="29" y="132"/>
                  </a:lnTo>
                  <a:lnTo>
                    <a:pt x="39" y="124"/>
                  </a:lnTo>
                  <a:lnTo>
                    <a:pt x="48" y="116"/>
                  </a:lnTo>
                  <a:lnTo>
                    <a:pt x="56" y="110"/>
                  </a:lnTo>
                  <a:lnTo>
                    <a:pt x="63" y="104"/>
                  </a:lnTo>
                  <a:lnTo>
                    <a:pt x="65" y="102"/>
                  </a:lnTo>
                  <a:lnTo>
                    <a:pt x="0" y="23"/>
                  </a:lnTo>
                  <a:lnTo>
                    <a:pt x="0" y="22"/>
                  </a:lnTo>
                  <a:lnTo>
                    <a:pt x="0" y="17"/>
                  </a:lnTo>
                  <a:lnTo>
                    <a:pt x="1" y="11"/>
                  </a:lnTo>
                  <a:lnTo>
                    <a:pt x="4" y="5"/>
                  </a:lnTo>
                  <a:lnTo>
                    <a:pt x="9" y="1"/>
                  </a:lnTo>
                  <a:lnTo>
                    <a:pt x="16" y="0"/>
                  </a:lnTo>
                  <a:close/>
                </a:path>
              </a:pathLst>
            </a:custGeom>
            <a:solidFill>
              <a:srgbClr val="F8BC9F"/>
            </a:solidFill>
            <a:ln w="0">
              <a:solidFill>
                <a:srgbClr val="F8BC9F"/>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43" name="Freeform 110"/>
            <p:cNvSpPr>
              <a:spLocks/>
            </p:cNvSpPr>
            <p:nvPr/>
          </p:nvSpPr>
          <p:spPr bwMode="auto">
            <a:xfrm>
              <a:off x="2170569" y="4923836"/>
              <a:ext cx="238125" cy="752478"/>
            </a:xfrm>
            <a:custGeom>
              <a:avLst/>
              <a:gdLst>
                <a:gd name="T0" fmla="*/ 150 w 150"/>
                <a:gd name="T1" fmla="*/ 0 h 474"/>
                <a:gd name="T2" fmla="*/ 149 w 150"/>
                <a:gd name="T3" fmla="*/ 4 h 474"/>
                <a:gd name="T4" fmla="*/ 146 w 150"/>
                <a:gd name="T5" fmla="*/ 13 h 474"/>
                <a:gd name="T6" fmla="*/ 143 w 150"/>
                <a:gd name="T7" fmla="*/ 29 h 474"/>
                <a:gd name="T8" fmla="*/ 139 w 150"/>
                <a:gd name="T9" fmla="*/ 49 h 474"/>
                <a:gd name="T10" fmla="*/ 132 w 150"/>
                <a:gd name="T11" fmla="*/ 71 h 474"/>
                <a:gd name="T12" fmla="*/ 127 w 150"/>
                <a:gd name="T13" fmla="*/ 94 h 474"/>
                <a:gd name="T14" fmla="*/ 122 w 150"/>
                <a:gd name="T15" fmla="*/ 119 h 474"/>
                <a:gd name="T16" fmla="*/ 115 w 150"/>
                <a:gd name="T17" fmla="*/ 144 h 474"/>
                <a:gd name="T18" fmla="*/ 111 w 150"/>
                <a:gd name="T19" fmla="*/ 166 h 474"/>
                <a:gd name="T20" fmla="*/ 106 w 150"/>
                <a:gd name="T21" fmla="*/ 186 h 474"/>
                <a:gd name="T22" fmla="*/ 103 w 150"/>
                <a:gd name="T23" fmla="*/ 203 h 474"/>
                <a:gd name="T24" fmla="*/ 101 w 150"/>
                <a:gd name="T25" fmla="*/ 224 h 474"/>
                <a:gd name="T26" fmla="*/ 99 w 150"/>
                <a:gd name="T27" fmla="*/ 252 h 474"/>
                <a:gd name="T28" fmla="*/ 97 w 150"/>
                <a:gd name="T29" fmla="*/ 282 h 474"/>
                <a:gd name="T30" fmla="*/ 95 w 150"/>
                <a:gd name="T31" fmla="*/ 314 h 474"/>
                <a:gd name="T32" fmla="*/ 94 w 150"/>
                <a:gd name="T33" fmla="*/ 347 h 474"/>
                <a:gd name="T34" fmla="*/ 93 w 150"/>
                <a:gd name="T35" fmla="*/ 380 h 474"/>
                <a:gd name="T36" fmla="*/ 91 w 150"/>
                <a:gd name="T37" fmla="*/ 410 h 474"/>
                <a:gd name="T38" fmla="*/ 90 w 150"/>
                <a:gd name="T39" fmla="*/ 436 h 474"/>
                <a:gd name="T40" fmla="*/ 90 w 150"/>
                <a:gd name="T41" fmla="*/ 456 h 474"/>
                <a:gd name="T42" fmla="*/ 90 w 150"/>
                <a:gd name="T43" fmla="*/ 470 h 474"/>
                <a:gd name="T44" fmla="*/ 90 w 150"/>
                <a:gd name="T45" fmla="*/ 474 h 474"/>
                <a:gd name="T46" fmla="*/ 1 w 150"/>
                <a:gd name="T47" fmla="*/ 474 h 474"/>
                <a:gd name="T48" fmla="*/ 1 w 150"/>
                <a:gd name="T49" fmla="*/ 470 h 474"/>
                <a:gd name="T50" fmla="*/ 0 w 150"/>
                <a:gd name="T51" fmla="*/ 458 h 474"/>
                <a:gd name="T52" fmla="*/ 0 w 150"/>
                <a:gd name="T53" fmla="*/ 439 h 474"/>
                <a:gd name="T54" fmla="*/ 0 w 150"/>
                <a:gd name="T55" fmla="*/ 415 h 474"/>
                <a:gd name="T56" fmla="*/ 0 w 150"/>
                <a:gd name="T57" fmla="*/ 385 h 474"/>
                <a:gd name="T58" fmla="*/ 1 w 150"/>
                <a:gd name="T59" fmla="*/ 352 h 474"/>
                <a:gd name="T60" fmla="*/ 4 w 150"/>
                <a:gd name="T61" fmla="*/ 316 h 474"/>
                <a:gd name="T62" fmla="*/ 8 w 150"/>
                <a:gd name="T63" fmla="*/ 278 h 474"/>
                <a:gd name="T64" fmla="*/ 13 w 150"/>
                <a:gd name="T65" fmla="*/ 240 h 474"/>
                <a:gd name="T66" fmla="*/ 21 w 150"/>
                <a:gd name="T67" fmla="*/ 201 h 474"/>
                <a:gd name="T68" fmla="*/ 27 w 150"/>
                <a:gd name="T69" fmla="*/ 173 h 474"/>
                <a:gd name="T70" fmla="*/ 35 w 150"/>
                <a:gd name="T71" fmla="*/ 143 h 474"/>
                <a:gd name="T72" fmla="*/ 46 w 150"/>
                <a:gd name="T73" fmla="*/ 113 h 474"/>
                <a:gd name="T74" fmla="*/ 56 w 150"/>
                <a:gd name="T75" fmla="*/ 83 h 474"/>
                <a:gd name="T76" fmla="*/ 71 w 150"/>
                <a:gd name="T77" fmla="*/ 57 h 474"/>
                <a:gd name="T78" fmla="*/ 88 w 150"/>
                <a:gd name="T79" fmla="*/ 34 h 474"/>
                <a:gd name="T80" fmla="*/ 102 w 150"/>
                <a:gd name="T81" fmla="*/ 24 h 474"/>
                <a:gd name="T82" fmla="*/ 115 w 150"/>
                <a:gd name="T83" fmla="*/ 15 h 474"/>
                <a:gd name="T84" fmla="*/ 128 w 150"/>
                <a:gd name="T85" fmla="*/ 8 h 474"/>
                <a:gd name="T86" fmla="*/ 140 w 150"/>
                <a:gd name="T87" fmla="*/ 4 h 474"/>
                <a:gd name="T88" fmla="*/ 148 w 150"/>
                <a:gd name="T89" fmla="*/ 2 h 474"/>
                <a:gd name="T90" fmla="*/ 150 w 150"/>
                <a:gd name="T91" fmla="*/ 0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0" h="474">
                  <a:moveTo>
                    <a:pt x="150" y="0"/>
                  </a:moveTo>
                  <a:lnTo>
                    <a:pt x="149" y="4"/>
                  </a:lnTo>
                  <a:lnTo>
                    <a:pt x="146" y="13"/>
                  </a:lnTo>
                  <a:lnTo>
                    <a:pt x="143" y="29"/>
                  </a:lnTo>
                  <a:lnTo>
                    <a:pt x="139" y="49"/>
                  </a:lnTo>
                  <a:lnTo>
                    <a:pt x="132" y="71"/>
                  </a:lnTo>
                  <a:lnTo>
                    <a:pt x="127" y="94"/>
                  </a:lnTo>
                  <a:lnTo>
                    <a:pt x="122" y="119"/>
                  </a:lnTo>
                  <a:lnTo>
                    <a:pt x="115" y="144"/>
                  </a:lnTo>
                  <a:lnTo>
                    <a:pt x="111" y="166"/>
                  </a:lnTo>
                  <a:lnTo>
                    <a:pt x="106" y="186"/>
                  </a:lnTo>
                  <a:lnTo>
                    <a:pt x="103" y="203"/>
                  </a:lnTo>
                  <a:lnTo>
                    <a:pt x="101" y="224"/>
                  </a:lnTo>
                  <a:lnTo>
                    <a:pt x="99" y="252"/>
                  </a:lnTo>
                  <a:lnTo>
                    <a:pt x="97" y="282"/>
                  </a:lnTo>
                  <a:lnTo>
                    <a:pt x="95" y="314"/>
                  </a:lnTo>
                  <a:lnTo>
                    <a:pt x="94" y="347"/>
                  </a:lnTo>
                  <a:lnTo>
                    <a:pt x="93" y="380"/>
                  </a:lnTo>
                  <a:lnTo>
                    <a:pt x="91" y="410"/>
                  </a:lnTo>
                  <a:lnTo>
                    <a:pt x="90" y="436"/>
                  </a:lnTo>
                  <a:lnTo>
                    <a:pt x="90" y="456"/>
                  </a:lnTo>
                  <a:lnTo>
                    <a:pt x="90" y="470"/>
                  </a:lnTo>
                  <a:lnTo>
                    <a:pt x="90" y="474"/>
                  </a:lnTo>
                  <a:lnTo>
                    <a:pt x="1" y="474"/>
                  </a:lnTo>
                  <a:lnTo>
                    <a:pt x="1" y="470"/>
                  </a:lnTo>
                  <a:lnTo>
                    <a:pt x="0" y="458"/>
                  </a:lnTo>
                  <a:lnTo>
                    <a:pt x="0" y="439"/>
                  </a:lnTo>
                  <a:lnTo>
                    <a:pt x="0" y="415"/>
                  </a:lnTo>
                  <a:lnTo>
                    <a:pt x="0" y="385"/>
                  </a:lnTo>
                  <a:lnTo>
                    <a:pt x="1" y="352"/>
                  </a:lnTo>
                  <a:lnTo>
                    <a:pt x="4" y="316"/>
                  </a:lnTo>
                  <a:lnTo>
                    <a:pt x="8" y="278"/>
                  </a:lnTo>
                  <a:lnTo>
                    <a:pt x="13" y="240"/>
                  </a:lnTo>
                  <a:lnTo>
                    <a:pt x="21" y="201"/>
                  </a:lnTo>
                  <a:lnTo>
                    <a:pt x="27" y="173"/>
                  </a:lnTo>
                  <a:lnTo>
                    <a:pt x="35" y="143"/>
                  </a:lnTo>
                  <a:lnTo>
                    <a:pt x="46" y="113"/>
                  </a:lnTo>
                  <a:lnTo>
                    <a:pt x="56" y="83"/>
                  </a:lnTo>
                  <a:lnTo>
                    <a:pt x="71" y="57"/>
                  </a:lnTo>
                  <a:lnTo>
                    <a:pt x="88" y="34"/>
                  </a:lnTo>
                  <a:lnTo>
                    <a:pt x="102" y="24"/>
                  </a:lnTo>
                  <a:lnTo>
                    <a:pt x="115" y="15"/>
                  </a:lnTo>
                  <a:lnTo>
                    <a:pt x="128" y="8"/>
                  </a:lnTo>
                  <a:lnTo>
                    <a:pt x="140" y="4"/>
                  </a:lnTo>
                  <a:lnTo>
                    <a:pt x="148" y="2"/>
                  </a:lnTo>
                  <a:lnTo>
                    <a:pt x="150"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44" name="Freeform 111"/>
            <p:cNvSpPr>
              <a:spLocks/>
            </p:cNvSpPr>
            <p:nvPr/>
          </p:nvSpPr>
          <p:spPr bwMode="auto">
            <a:xfrm>
              <a:off x="2172157" y="5676314"/>
              <a:ext cx="141289" cy="146051"/>
            </a:xfrm>
            <a:custGeom>
              <a:avLst/>
              <a:gdLst>
                <a:gd name="T0" fmla="*/ 0 w 89"/>
                <a:gd name="T1" fmla="*/ 0 h 92"/>
                <a:gd name="T2" fmla="*/ 89 w 89"/>
                <a:gd name="T3" fmla="*/ 0 h 92"/>
                <a:gd name="T4" fmla="*/ 87 w 89"/>
                <a:gd name="T5" fmla="*/ 92 h 92"/>
                <a:gd name="T6" fmla="*/ 50 w 89"/>
                <a:gd name="T7" fmla="*/ 92 h 92"/>
                <a:gd name="T8" fmla="*/ 36 w 89"/>
                <a:gd name="T9" fmla="*/ 84 h 92"/>
                <a:gd name="T10" fmla="*/ 25 w 89"/>
                <a:gd name="T11" fmla="*/ 72 h 92"/>
                <a:gd name="T12" fmla="*/ 16 w 89"/>
                <a:gd name="T13" fmla="*/ 58 h 92"/>
                <a:gd name="T14" fmla="*/ 9 w 89"/>
                <a:gd name="T15" fmla="*/ 42 h 92"/>
                <a:gd name="T16" fmla="*/ 5 w 89"/>
                <a:gd name="T17" fmla="*/ 26 h 92"/>
                <a:gd name="T18" fmla="*/ 1 w 89"/>
                <a:gd name="T19" fmla="*/ 13 h 92"/>
                <a:gd name="T20" fmla="*/ 0 w 89"/>
                <a:gd name="T21" fmla="*/ 4 h 92"/>
                <a:gd name="T22" fmla="*/ 0 w 89"/>
                <a:gd name="T23"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 h="92">
                  <a:moveTo>
                    <a:pt x="0" y="0"/>
                  </a:moveTo>
                  <a:lnTo>
                    <a:pt x="89" y="0"/>
                  </a:lnTo>
                  <a:lnTo>
                    <a:pt x="87" y="92"/>
                  </a:lnTo>
                  <a:lnTo>
                    <a:pt x="50" y="92"/>
                  </a:lnTo>
                  <a:lnTo>
                    <a:pt x="36" y="84"/>
                  </a:lnTo>
                  <a:lnTo>
                    <a:pt x="25" y="72"/>
                  </a:lnTo>
                  <a:lnTo>
                    <a:pt x="16" y="58"/>
                  </a:lnTo>
                  <a:lnTo>
                    <a:pt x="9" y="42"/>
                  </a:lnTo>
                  <a:lnTo>
                    <a:pt x="5" y="26"/>
                  </a:lnTo>
                  <a:lnTo>
                    <a:pt x="1" y="13"/>
                  </a:lnTo>
                  <a:lnTo>
                    <a:pt x="0" y="4"/>
                  </a:lnTo>
                  <a:lnTo>
                    <a:pt x="0" y="0"/>
                  </a:lnTo>
                  <a:close/>
                </a:path>
              </a:pathLst>
            </a:custGeom>
            <a:solidFill>
              <a:srgbClr val="F8BC9F"/>
            </a:solidFill>
            <a:ln w="0">
              <a:solidFill>
                <a:srgbClr val="F8BC9F"/>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45" name="Freeform 112"/>
            <p:cNvSpPr>
              <a:spLocks/>
            </p:cNvSpPr>
            <p:nvPr/>
          </p:nvSpPr>
          <p:spPr bwMode="auto">
            <a:xfrm>
              <a:off x="2730962" y="4349158"/>
              <a:ext cx="501650" cy="776290"/>
            </a:xfrm>
            <a:custGeom>
              <a:avLst/>
              <a:gdLst>
                <a:gd name="T0" fmla="*/ 240 w 316"/>
                <a:gd name="T1" fmla="*/ 0 h 489"/>
                <a:gd name="T2" fmla="*/ 240 w 316"/>
                <a:gd name="T3" fmla="*/ 0 h 489"/>
                <a:gd name="T4" fmla="*/ 240 w 316"/>
                <a:gd name="T5" fmla="*/ 0 h 489"/>
                <a:gd name="T6" fmla="*/ 241 w 316"/>
                <a:gd name="T7" fmla="*/ 2 h 489"/>
                <a:gd name="T8" fmla="*/ 242 w 316"/>
                <a:gd name="T9" fmla="*/ 7 h 489"/>
                <a:gd name="T10" fmla="*/ 245 w 316"/>
                <a:gd name="T11" fmla="*/ 14 h 489"/>
                <a:gd name="T12" fmla="*/ 249 w 316"/>
                <a:gd name="T13" fmla="*/ 26 h 489"/>
                <a:gd name="T14" fmla="*/ 256 w 316"/>
                <a:gd name="T15" fmla="*/ 42 h 489"/>
                <a:gd name="T16" fmla="*/ 262 w 316"/>
                <a:gd name="T17" fmla="*/ 62 h 489"/>
                <a:gd name="T18" fmla="*/ 273 w 316"/>
                <a:gd name="T19" fmla="*/ 90 h 489"/>
                <a:gd name="T20" fmla="*/ 278 w 316"/>
                <a:gd name="T21" fmla="*/ 106 h 489"/>
                <a:gd name="T22" fmla="*/ 283 w 316"/>
                <a:gd name="T23" fmla="*/ 127 h 489"/>
                <a:gd name="T24" fmla="*/ 290 w 316"/>
                <a:gd name="T25" fmla="*/ 151 h 489"/>
                <a:gd name="T26" fmla="*/ 296 w 316"/>
                <a:gd name="T27" fmla="*/ 179 h 489"/>
                <a:gd name="T28" fmla="*/ 301 w 316"/>
                <a:gd name="T29" fmla="*/ 209 h 489"/>
                <a:gd name="T30" fmla="*/ 307 w 316"/>
                <a:gd name="T31" fmla="*/ 239 h 489"/>
                <a:gd name="T32" fmla="*/ 311 w 316"/>
                <a:gd name="T33" fmla="*/ 269 h 489"/>
                <a:gd name="T34" fmla="*/ 313 w 316"/>
                <a:gd name="T35" fmla="*/ 298 h 489"/>
                <a:gd name="T36" fmla="*/ 316 w 316"/>
                <a:gd name="T37" fmla="*/ 326 h 489"/>
                <a:gd name="T38" fmla="*/ 316 w 316"/>
                <a:gd name="T39" fmla="*/ 349 h 489"/>
                <a:gd name="T40" fmla="*/ 313 w 316"/>
                <a:gd name="T41" fmla="*/ 369 h 489"/>
                <a:gd name="T42" fmla="*/ 309 w 316"/>
                <a:gd name="T43" fmla="*/ 384 h 489"/>
                <a:gd name="T44" fmla="*/ 303 w 316"/>
                <a:gd name="T45" fmla="*/ 394 h 489"/>
                <a:gd name="T46" fmla="*/ 291 w 316"/>
                <a:gd name="T47" fmla="*/ 400 h 489"/>
                <a:gd name="T48" fmla="*/ 274 w 316"/>
                <a:gd name="T49" fmla="*/ 408 h 489"/>
                <a:gd name="T50" fmla="*/ 253 w 316"/>
                <a:gd name="T51" fmla="*/ 417 h 489"/>
                <a:gd name="T52" fmla="*/ 228 w 316"/>
                <a:gd name="T53" fmla="*/ 426 h 489"/>
                <a:gd name="T54" fmla="*/ 201 w 316"/>
                <a:gd name="T55" fmla="*/ 437 h 489"/>
                <a:gd name="T56" fmla="*/ 173 w 316"/>
                <a:gd name="T57" fmla="*/ 446 h 489"/>
                <a:gd name="T58" fmla="*/ 146 w 316"/>
                <a:gd name="T59" fmla="*/ 456 h 489"/>
                <a:gd name="T60" fmla="*/ 118 w 316"/>
                <a:gd name="T61" fmla="*/ 464 h 489"/>
                <a:gd name="T62" fmla="*/ 95 w 316"/>
                <a:gd name="T63" fmla="*/ 474 h 489"/>
                <a:gd name="T64" fmla="*/ 74 w 316"/>
                <a:gd name="T65" fmla="*/ 480 h 489"/>
                <a:gd name="T66" fmla="*/ 57 w 316"/>
                <a:gd name="T67" fmla="*/ 485 h 489"/>
                <a:gd name="T68" fmla="*/ 46 w 316"/>
                <a:gd name="T69" fmla="*/ 488 h 489"/>
                <a:gd name="T70" fmla="*/ 42 w 316"/>
                <a:gd name="T71" fmla="*/ 489 h 489"/>
                <a:gd name="T72" fmla="*/ 0 w 316"/>
                <a:gd name="T73" fmla="*/ 362 h 489"/>
                <a:gd name="T74" fmla="*/ 4 w 316"/>
                <a:gd name="T75" fmla="*/ 362 h 489"/>
                <a:gd name="T76" fmla="*/ 15 w 316"/>
                <a:gd name="T77" fmla="*/ 360 h 489"/>
                <a:gd name="T78" fmla="*/ 30 w 316"/>
                <a:gd name="T79" fmla="*/ 357 h 489"/>
                <a:gd name="T80" fmla="*/ 50 w 316"/>
                <a:gd name="T81" fmla="*/ 352 h 489"/>
                <a:gd name="T82" fmla="*/ 71 w 316"/>
                <a:gd name="T83" fmla="*/ 347 h 489"/>
                <a:gd name="T84" fmla="*/ 95 w 316"/>
                <a:gd name="T85" fmla="*/ 341 h 489"/>
                <a:gd name="T86" fmla="*/ 117 w 316"/>
                <a:gd name="T87" fmla="*/ 333 h 489"/>
                <a:gd name="T88" fmla="*/ 138 w 316"/>
                <a:gd name="T89" fmla="*/ 327 h 489"/>
                <a:gd name="T90" fmla="*/ 156 w 316"/>
                <a:gd name="T91" fmla="*/ 318 h 489"/>
                <a:gd name="T92" fmla="*/ 169 w 316"/>
                <a:gd name="T93" fmla="*/ 310 h 489"/>
                <a:gd name="T94" fmla="*/ 176 w 316"/>
                <a:gd name="T95" fmla="*/ 301 h 489"/>
                <a:gd name="T96" fmla="*/ 180 w 316"/>
                <a:gd name="T97" fmla="*/ 285 h 489"/>
                <a:gd name="T98" fmla="*/ 182 w 316"/>
                <a:gd name="T99" fmla="*/ 264 h 489"/>
                <a:gd name="T100" fmla="*/ 182 w 316"/>
                <a:gd name="T101" fmla="*/ 240 h 489"/>
                <a:gd name="T102" fmla="*/ 181 w 316"/>
                <a:gd name="T103" fmla="*/ 216 h 489"/>
                <a:gd name="T104" fmla="*/ 177 w 316"/>
                <a:gd name="T105" fmla="*/ 188 h 489"/>
                <a:gd name="T106" fmla="*/ 174 w 316"/>
                <a:gd name="T107" fmla="*/ 161 h 489"/>
                <a:gd name="T108" fmla="*/ 170 w 316"/>
                <a:gd name="T109" fmla="*/ 134 h 489"/>
                <a:gd name="T110" fmla="*/ 167 w 316"/>
                <a:gd name="T111" fmla="*/ 111 h 489"/>
                <a:gd name="T112" fmla="*/ 163 w 316"/>
                <a:gd name="T113" fmla="*/ 90 h 489"/>
                <a:gd name="T114" fmla="*/ 159 w 316"/>
                <a:gd name="T115" fmla="*/ 74 h 489"/>
                <a:gd name="T116" fmla="*/ 156 w 316"/>
                <a:gd name="T117" fmla="*/ 64 h 489"/>
                <a:gd name="T118" fmla="*/ 156 w 316"/>
                <a:gd name="T119" fmla="*/ 60 h 489"/>
                <a:gd name="T120" fmla="*/ 240 w 316"/>
                <a:gd name="T121" fmla="*/ 0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6" h="489">
                  <a:moveTo>
                    <a:pt x="240" y="0"/>
                  </a:moveTo>
                  <a:lnTo>
                    <a:pt x="240" y="0"/>
                  </a:lnTo>
                  <a:lnTo>
                    <a:pt x="240" y="0"/>
                  </a:lnTo>
                  <a:lnTo>
                    <a:pt x="241" y="2"/>
                  </a:lnTo>
                  <a:lnTo>
                    <a:pt x="242" y="7"/>
                  </a:lnTo>
                  <a:lnTo>
                    <a:pt x="245" y="14"/>
                  </a:lnTo>
                  <a:lnTo>
                    <a:pt x="249" y="26"/>
                  </a:lnTo>
                  <a:lnTo>
                    <a:pt x="256" y="42"/>
                  </a:lnTo>
                  <a:lnTo>
                    <a:pt x="262" y="62"/>
                  </a:lnTo>
                  <a:lnTo>
                    <a:pt x="273" y="90"/>
                  </a:lnTo>
                  <a:lnTo>
                    <a:pt x="278" y="106"/>
                  </a:lnTo>
                  <a:lnTo>
                    <a:pt x="283" y="127"/>
                  </a:lnTo>
                  <a:lnTo>
                    <a:pt x="290" y="151"/>
                  </a:lnTo>
                  <a:lnTo>
                    <a:pt x="296" y="179"/>
                  </a:lnTo>
                  <a:lnTo>
                    <a:pt x="301" y="209"/>
                  </a:lnTo>
                  <a:lnTo>
                    <a:pt x="307" y="239"/>
                  </a:lnTo>
                  <a:lnTo>
                    <a:pt x="311" y="269"/>
                  </a:lnTo>
                  <a:lnTo>
                    <a:pt x="313" y="298"/>
                  </a:lnTo>
                  <a:lnTo>
                    <a:pt x="316" y="326"/>
                  </a:lnTo>
                  <a:lnTo>
                    <a:pt x="316" y="349"/>
                  </a:lnTo>
                  <a:lnTo>
                    <a:pt x="313" y="369"/>
                  </a:lnTo>
                  <a:lnTo>
                    <a:pt x="309" y="384"/>
                  </a:lnTo>
                  <a:lnTo>
                    <a:pt x="303" y="394"/>
                  </a:lnTo>
                  <a:lnTo>
                    <a:pt x="291" y="400"/>
                  </a:lnTo>
                  <a:lnTo>
                    <a:pt x="274" y="408"/>
                  </a:lnTo>
                  <a:lnTo>
                    <a:pt x="253" y="417"/>
                  </a:lnTo>
                  <a:lnTo>
                    <a:pt x="228" y="426"/>
                  </a:lnTo>
                  <a:lnTo>
                    <a:pt x="201" y="437"/>
                  </a:lnTo>
                  <a:lnTo>
                    <a:pt x="173" y="446"/>
                  </a:lnTo>
                  <a:lnTo>
                    <a:pt x="146" y="456"/>
                  </a:lnTo>
                  <a:lnTo>
                    <a:pt x="118" y="464"/>
                  </a:lnTo>
                  <a:lnTo>
                    <a:pt x="95" y="474"/>
                  </a:lnTo>
                  <a:lnTo>
                    <a:pt x="74" y="480"/>
                  </a:lnTo>
                  <a:lnTo>
                    <a:pt x="57" y="485"/>
                  </a:lnTo>
                  <a:lnTo>
                    <a:pt x="46" y="488"/>
                  </a:lnTo>
                  <a:lnTo>
                    <a:pt x="42" y="489"/>
                  </a:lnTo>
                  <a:lnTo>
                    <a:pt x="0" y="362"/>
                  </a:lnTo>
                  <a:lnTo>
                    <a:pt x="4" y="362"/>
                  </a:lnTo>
                  <a:lnTo>
                    <a:pt x="15" y="360"/>
                  </a:lnTo>
                  <a:lnTo>
                    <a:pt x="30" y="357"/>
                  </a:lnTo>
                  <a:lnTo>
                    <a:pt x="50" y="352"/>
                  </a:lnTo>
                  <a:lnTo>
                    <a:pt x="71" y="347"/>
                  </a:lnTo>
                  <a:lnTo>
                    <a:pt x="95" y="341"/>
                  </a:lnTo>
                  <a:lnTo>
                    <a:pt x="117" y="333"/>
                  </a:lnTo>
                  <a:lnTo>
                    <a:pt x="138" y="327"/>
                  </a:lnTo>
                  <a:lnTo>
                    <a:pt x="156" y="318"/>
                  </a:lnTo>
                  <a:lnTo>
                    <a:pt x="169" y="310"/>
                  </a:lnTo>
                  <a:lnTo>
                    <a:pt x="176" y="301"/>
                  </a:lnTo>
                  <a:lnTo>
                    <a:pt x="180" y="285"/>
                  </a:lnTo>
                  <a:lnTo>
                    <a:pt x="182" y="264"/>
                  </a:lnTo>
                  <a:lnTo>
                    <a:pt x="182" y="240"/>
                  </a:lnTo>
                  <a:lnTo>
                    <a:pt x="181" y="216"/>
                  </a:lnTo>
                  <a:lnTo>
                    <a:pt x="177" y="188"/>
                  </a:lnTo>
                  <a:lnTo>
                    <a:pt x="174" y="161"/>
                  </a:lnTo>
                  <a:lnTo>
                    <a:pt x="170" y="134"/>
                  </a:lnTo>
                  <a:lnTo>
                    <a:pt x="167" y="111"/>
                  </a:lnTo>
                  <a:lnTo>
                    <a:pt x="163" y="90"/>
                  </a:lnTo>
                  <a:lnTo>
                    <a:pt x="159" y="74"/>
                  </a:lnTo>
                  <a:lnTo>
                    <a:pt x="156" y="64"/>
                  </a:lnTo>
                  <a:lnTo>
                    <a:pt x="156" y="60"/>
                  </a:lnTo>
                  <a:lnTo>
                    <a:pt x="240"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46" name="Freeform 113"/>
            <p:cNvSpPr>
              <a:spLocks/>
            </p:cNvSpPr>
            <p:nvPr/>
          </p:nvSpPr>
          <p:spPr bwMode="auto">
            <a:xfrm>
              <a:off x="2195973" y="3926882"/>
              <a:ext cx="746126" cy="760416"/>
            </a:xfrm>
            <a:custGeom>
              <a:avLst/>
              <a:gdLst>
                <a:gd name="T0" fmla="*/ 234 w 470"/>
                <a:gd name="T1" fmla="*/ 0 h 479"/>
                <a:gd name="T2" fmla="*/ 278 w 470"/>
                <a:gd name="T3" fmla="*/ 2 h 479"/>
                <a:gd name="T4" fmla="*/ 316 w 470"/>
                <a:gd name="T5" fmla="*/ 9 h 479"/>
                <a:gd name="T6" fmla="*/ 350 w 470"/>
                <a:gd name="T7" fmla="*/ 21 h 479"/>
                <a:gd name="T8" fmla="*/ 381 w 470"/>
                <a:gd name="T9" fmla="*/ 37 h 479"/>
                <a:gd name="T10" fmla="*/ 404 w 470"/>
                <a:gd name="T11" fmla="*/ 56 h 479"/>
                <a:gd name="T12" fmla="*/ 425 w 470"/>
                <a:gd name="T13" fmla="*/ 80 h 479"/>
                <a:gd name="T14" fmla="*/ 442 w 470"/>
                <a:gd name="T15" fmla="*/ 105 h 479"/>
                <a:gd name="T16" fmla="*/ 454 w 470"/>
                <a:gd name="T17" fmla="*/ 133 h 479"/>
                <a:gd name="T18" fmla="*/ 463 w 470"/>
                <a:gd name="T19" fmla="*/ 164 h 479"/>
                <a:gd name="T20" fmla="*/ 468 w 470"/>
                <a:gd name="T21" fmla="*/ 196 h 479"/>
                <a:gd name="T22" fmla="*/ 470 w 470"/>
                <a:gd name="T23" fmla="*/ 232 h 479"/>
                <a:gd name="T24" fmla="*/ 470 w 470"/>
                <a:gd name="T25" fmla="*/ 288 h 479"/>
                <a:gd name="T26" fmla="*/ 467 w 470"/>
                <a:gd name="T27" fmla="*/ 325 h 479"/>
                <a:gd name="T28" fmla="*/ 458 w 470"/>
                <a:gd name="T29" fmla="*/ 356 h 479"/>
                <a:gd name="T30" fmla="*/ 443 w 470"/>
                <a:gd name="T31" fmla="*/ 385 h 479"/>
                <a:gd name="T32" fmla="*/ 424 w 470"/>
                <a:gd name="T33" fmla="*/ 411 h 479"/>
                <a:gd name="T34" fmla="*/ 400 w 470"/>
                <a:gd name="T35" fmla="*/ 432 h 479"/>
                <a:gd name="T36" fmla="*/ 373 w 470"/>
                <a:gd name="T37" fmla="*/ 449 h 479"/>
                <a:gd name="T38" fmla="*/ 343 w 470"/>
                <a:gd name="T39" fmla="*/ 462 h 479"/>
                <a:gd name="T40" fmla="*/ 309 w 470"/>
                <a:gd name="T41" fmla="*/ 472 h 479"/>
                <a:gd name="T42" fmla="*/ 272 w 470"/>
                <a:gd name="T43" fmla="*/ 478 h 479"/>
                <a:gd name="T44" fmla="*/ 234 w 470"/>
                <a:gd name="T45" fmla="*/ 479 h 479"/>
                <a:gd name="T46" fmla="*/ 196 w 470"/>
                <a:gd name="T47" fmla="*/ 478 h 479"/>
                <a:gd name="T48" fmla="*/ 161 w 470"/>
                <a:gd name="T49" fmla="*/ 471 h 479"/>
                <a:gd name="T50" fmla="*/ 127 w 470"/>
                <a:gd name="T51" fmla="*/ 461 h 479"/>
                <a:gd name="T52" fmla="*/ 96 w 470"/>
                <a:gd name="T53" fmla="*/ 446 h 479"/>
                <a:gd name="T54" fmla="*/ 69 w 470"/>
                <a:gd name="T55" fmla="*/ 428 h 479"/>
                <a:gd name="T56" fmla="*/ 45 w 470"/>
                <a:gd name="T57" fmla="*/ 406 h 479"/>
                <a:gd name="T58" fmla="*/ 27 w 470"/>
                <a:gd name="T59" fmla="*/ 380 h 479"/>
                <a:gd name="T60" fmla="*/ 13 w 470"/>
                <a:gd name="T61" fmla="*/ 351 h 479"/>
                <a:gd name="T62" fmla="*/ 5 w 470"/>
                <a:gd name="T63" fmla="*/ 317 h 479"/>
                <a:gd name="T64" fmla="*/ 1 w 470"/>
                <a:gd name="T65" fmla="*/ 280 h 479"/>
                <a:gd name="T66" fmla="*/ 0 w 470"/>
                <a:gd name="T67" fmla="*/ 232 h 479"/>
                <a:gd name="T68" fmla="*/ 1 w 470"/>
                <a:gd name="T69" fmla="*/ 196 h 479"/>
                <a:gd name="T70" fmla="*/ 6 w 470"/>
                <a:gd name="T71" fmla="*/ 164 h 479"/>
                <a:gd name="T72" fmla="*/ 15 w 470"/>
                <a:gd name="T73" fmla="*/ 133 h 479"/>
                <a:gd name="T74" fmla="*/ 28 w 470"/>
                <a:gd name="T75" fmla="*/ 105 h 479"/>
                <a:gd name="T76" fmla="*/ 44 w 470"/>
                <a:gd name="T77" fmla="*/ 80 h 479"/>
                <a:gd name="T78" fmla="*/ 65 w 470"/>
                <a:gd name="T79" fmla="*/ 56 h 479"/>
                <a:gd name="T80" fmla="*/ 90 w 470"/>
                <a:gd name="T81" fmla="*/ 37 h 479"/>
                <a:gd name="T82" fmla="*/ 120 w 470"/>
                <a:gd name="T83" fmla="*/ 21 h 479"/>
                <a:gd name="T84" fmla="*/ 153 w 470"/>
                <a:gd name="T85" fmla="*/ 9 h 479"/>
                <a:gd name="T86" fmla="*/ 191 w 470"/>
                <a:gd name="T87" fmla="*/ 2 h 479"/>
                <a:gd name="T88" fmla="*/ 234 w 470"/>
                <a:gd name="T89" fmla="*/ 0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70" h="479">
                  <a:moveTo>
                    <a:pt x="234" y="0"/>
                  </a:moveTo>
                  <a:lnTo>
                    <a:pt x="278" y="2"/>
                  </a:lnTo>
                  <a:lnTo>
                    <a:pt x="316" y="9"/>
                  </a:lnTo>
                  <a:lnTo>
                    <a:pt x="350" y="21"/>
                  </a:lnTo>
                  <a:lnTo>
                    <a:pt x="381" y="37"/>
                  </a:lnTo>
                  <a:lnTo>
                    <a:pt x="404" y="56"/>
                  </a:lnTo>
                  <a:lnTo>
                    <a:pt x="425" y="80"/>
                  </a:lnTo>
                  <a:lnTo>
                    <a:pt x="442" y="105"/>
                  </a:lnTo>
                  <a:lnTo>
                    <a:pt x="454" y="133"/>
                  </a:lnTo>
                  <a:lnTo>
                    <a:pt x="463" y="164"/>
                  </a:lnTo>
                  <a:lnTo>
                    <a:pt x="468" y="196"/>
                  </a:lnTo>
                  <a:lnTo>
                    <a:pt x="470" y="232"/>
                  </a:lnTo>
                  <a:lnTo>
                    <a:pt x="470" y="288"/>
                  </a:lnTo>
                  <a:lnTo>
                    <a:pt x="467" y="325"/>
                  </a:lnTo>
                  <a:lnTo>
                    <a:pt x="458" y="356"/>
                  </a:lnTo>
                  <a:lnTo>
                    <a:pt x="443" y="385"/>
                  </a:lnTo>
                  <a:lnTo>
                    <a:pt x="424" y="411"/>
                  </a:lnTo>
                  <a:lnTo>
                    <a:pt x="400" y="432"/>
                  </a:lnTo>
                  <a:lnTo>
                    <a:pt x="373" y="449"/>
                  </a:lnTo>
                  <a:lnTo>
                    <a:pt x="343" y="462"/>
                  </a:lnTo>
                  <a:lnTo>
                    <a:pt x="309" y="472"/>
                  </a:lnTo>
                  <a:lnTo>
                    <a:pt x="272" y="478"/>
                  </a:lnTo>
                  <a:lnTo>
                    <a:pt x="234" y="479"/>
                  </a:lnTo>
                  <a:lnTo>
                    <a:pt x="196" y="478"/>
                  </a:lnTo>
                  <a:lnTo>
                    <a:pt x="161" y="471"/>
                  </a:lnTo>
                  <a:lnTo>
                    <a:pt x="127" y="461"/>
                  </a:lnTo>
                  <a:lnTo>
                    <a:pt x="96" y="446"/>
                  </a:lnTo>
                  <a:lnTo>
                    <a:pt x="69" y="428"/>
                  </a:lnTo>
                  <a:lnTo>
                    <a:pt x="45" y="406"/>
                  </a:lnTo>
                  <a:lnTo>
                    <a:pt x="27" y="380"/>
                  </a:lnTo>
                  <a:lnTo>
                    <a:pt x="13" y="351"/>
                  </a:lnTo>
                  <a:lnTo>
                    <a:pt x="5" y="317"/>
                  </a:lnTo>
                  <a:lnTo>
                    <a:pt x="1" y="280"/>
                  </a:lnTo>
                  <a:lnTo>
                    <a:pt x="0" y="232"/>
                  </a:lnTo>
                  <a:lnTo>
                    <a:pt x="1" y="196"/>
                  </a:lnTo>
                  <a:lnTo>
                    <a:pt x="6" y="164"/>
                  </a:lnTo>
                  <a:lnTo>
                    <a:pt x="15" y="133"/>
                  </a:lnTo>
                  <a:lnTo>
                    <a:pt x="28" y="105"/>
                  </a:lnTo>
                  <a:lnTo>
                    <a:pt x="44" y="80"/>
                  </a:lnTo>
                  <a:lnTo>
                    <a:pt x="65" y="56"/>
                  </a:lnTo>
                  <a:lnTo>
                    <a:pt x="90" y="37"/>
                  </a:lnTo>
                  <a:lnTo>
                    <a:pt x="120" y="21"/>
                  </a:lnTo>
                  <a:lnTo>
                    <a:pt x="153" y="9"/>
                  </a:lnTo>
                  <a:lnTo>
                    <a:pt x="191" y="2"/>
                  </a:lnTo>
                  <a:lnTo>
                    <a:pt x="234" y="0"/>
                  </a:lnTo>
                  <a:close/>
                </a:path>
              </a:pathLst>
            </a:custGeom>
            <a:solidFill>
              <a:srgbClr val="9A5400"/>
            </a:solidFill>
            <a:ln w="0">
              <a:solidFill>
                <a:srgbClr val="9A5400"/>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47" name="Freeform 114"/>
            <p:cNvSpPr>
              <a:spLocks/>
            </p:cNvSpPr>
            <p:nvPr/>
          </p:nvSpPr>
          <p:spPr bwMode="auto">
            <a:xfrm>
              <a:off x="2534112" y="3888781"/>
              <a:ext cx="203200" cy="63501"/>
            </a:xfrm>
            <a:custGeom>
              <a:avLst/>
              <a:gdLst>
                <a:gd name="T0" fmla="*/ 99 w 128"/>
                <a:gd name="T1" fmla="*/ 0 h 40"/>
                <a:gd name="T2" fmla="*/ 99 w 128"/>
                <a:gd name="T3" fmla="*/ 3 h 40"/>
                <a:gd name="T4" fmla="*/ 101 w 128"/>
                <a:gd name="T5" fmla="*/ 9 h 40"/>
                <a:gd name="T6" fmla="*/ 102 w 128"/>
                <a:gd name="T7" fmla="*/ 16 h 40"/>
                <a:gd name="T8" fmla="*/ 99 w 128"/>
                <a:gd name="T9" fmla="*/ 24 h 40"/>
                <a:gd name="T10" fmla="*/ 102 w 128"/>
                <a:gd name="T11" fmla="*/ 24 h 40"/>
                <a:gd name="T12" fmla="*/ 107 w 128"/>
                <a:gd name="T13" fmla="*/ 24 h 40"/>
                <a:gd name="T14" fmla="*/ 115 w 128"/>
                <a:gd name="T15" fmla="*/ 23 h 40"/>
                <a:gd name="T16" fmla="*/ 122 w 128"/>
                <a:gd name="T17" fmla="*/ 19 h 40"/>
                <a:gd name="T18" fmla="*/ 124 w 128"/>
                <a:gd name="T19" fmla="*/ 12 h 40"/>
                <a:gd name="T20" fmla="*/ 126 w 128"/>
                <a:gd name="T21" fmla="*/ 15 h 40"/>
                <a:gd name="T22" fmla="*/ 127 w 128"/>
                <a:gd name="T23" fmla="*/ 21 h 40"/>
                <a:gd name="T24" fmla="*/ 128 w 128"/>
                <a:gd name="T25" fmla="*/ 29 h 40"/>
                <a:gd name="T26" fmla="*/ 124 w 128"/>
                <a:gd name="T27" fmla="*/ 40 h 40"/>
                <a:gd name="T28" fmla="*/ 0 w 128"/>
                <a:gd name="T29" fmla="*/ 24 h 40"/>
                <a:gd name="T30" fmla="*/ 4 w 128"/>
                <a:gd name="T31" fmla="*/ 24 h 40"/>
                <a:gd name="T32" fmla="*/ 13 w 128"/>
                <a:gd name="T33" fmla="*/ 23 h 40"/>
                <a:gd name="T34" fmla="*/ 27 w 128"/>
                <a:gd name="T35" fmla="*/ 21 h 40"/>
                <a:gd name="T36" fmla="*/ 44 w 128"/>
                <a:gd name="T37" fmla="*/ 20 h 40"/>
                <a:gd name="T38" fmla="*/ 61 w 128"/>
                <a:gd name="T39" fmla="*/ 17 h 40"/>
                <a:gd name="T40" fmla="*/ 77 w 128"/>
                <a:gd name="T41" fmla="*/ 12 h 40"/>
                <a:gd name="T42" fmla="*/ 90 w 128"/>
                <a:gd name="T43" fmla="*/ 7 h 40"/>
                <a:gd name="T44" fmla="*/ 99 w 128"/>
                <a:gd name="T45"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8" h="40">
                  <a:moveTo>
                    <a:pt x="99" y="0"/>
                  </a:moveTo>
                  <a:lnTo>
                    <a:pt x="99" y="3"/>
                  </a:lnTo>
                  <a:lnTo>
                    <a:pt x="101" y="9"/>
                  </a:lnTo>
                  <a:lnTo>
                    <a:pt x="102" y="16"/>
                  </a:lnTo>
                  <a:lnTo>
                    <a:pt x="99" y="24"/>
                  </a:lnTo>
                  <a:lnTo>
                    <a:pt x="102" y="24"/>
                  </a:lnTo>
                  <a:lnTo>
                    <a:pt x="107" y="24"/>
                  </a:lnTo>
                  <a:lnTo>
                    <a:pt x="115" y="23"/>
                  </a:lnTo>
                  <a:lnTo>
                    <a:pt x="122" y="19"/>
                  </a:lnTo>
                  <a:lnTo>
                    <a:pt x="124" y="12"/>
                  </a:lnTo>
                  <a:lnTo>
                    <a:pt x="126" y="15"/>
                  </a:lnTo>
                  <a:lnTo>
                    <a:pt x="127" y="21"/>
                  </a:lnTo>
                  <a:lnTo>
                    <a:pt x="128" y="29"/>
                  </a:lnTo>
                  <a:lnTo>
                    <a:pt x="124" y="40"/>
                  </a:lnTo>
                  <a:lnTo>
                    <a:pt x="0" y="24"/>
                  </a:lnTo>
                  <a:lnTo>
                    <a:pt x="4" y="24"/>
                  </a:lnTo>
                  <a:lnTo>
                    <a:pt x="13" y="23"/>
                  </a:lnTo>
                  <a:lnTo>
                    <a:pt x="27" y="21"/>
                  </a:lnTo>
                  <a:lnTo>
                    <a:pt x="44" y="20"/>
                  </a:lnTo>
                  <a:lnTo>
                    <a:pt x="61" y="17"/>
                  </a:lnTo>
                  <a:lnTo>
                    <a:pt x="77" y="12"/>
                  </a:lnTo>
                  <a:lnTo>
                    <a:pt x="90" y="7"/>
                  </a:lnTo>
                  <a:lnTo>
                    <a:pt x="99" y="0"/>
                  </a:lnTo>
                  <a:close/>
                </a:path>
              </a:pathLst>
            </a:custGeom>
            <a:solidFill>
              <a:srgbClr val="9A5400"/>
            </a:solidFill>
            <a:ln w="0">
              <a:solidFill>
                <a:srgbClr val="9A5400"/>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48" name="Freeform 115"/>
            <p:cNvSpPr>
              <a:spLocks/>
            </p:cNvSpPr>
            <p:nvPr/>
          </p:nvSpPr>
          <p:spPr bwMode="auto">
            <a:xfrm>
              <a:off x="2251537" y="4123731"/>
              <a:ext cx="635001" cy="733428"/>
            </a:xfrm>
            <a:custGeom>
              <a:avLst/>
              <a:gdLst>
                <a:gd name="T0" fmla="*/ 200 w 400"/>
                <a:gd name="T1" fmla="*/ 0 h 462"/>
                <a:gd name="T2" fmla="*/ 241 w 400"/>
                <a:gd name="T3" fmla="*/ 4 h 462"/>
                <a:gd name="T4" fmla="*/ 279 w 400"/>
                <a:gd name="T5" fmla="*/ 15 h 462"/>
                <a:gd name="T6" fmla="*/ 313 w 400"/>
                <a:gd name="T7" fmla="*/ 33 h 462"/>
                <a:gd name="T8" fmla="*/ 342 w 400"/>
                <a:gd name="T9" fmla="*/ 57 h 462"/>
                <a:gd name="T10" fmla="*/ 366 w 400"/>
                <a:gd name="T11" fmla="*/ 85 h 462"/>
                <a:gd name="T12" fmla="*/ 385 w 400"/>
                <a:gd name="T13" fmla="*/ 118 h 462"/>
                <a:gd name="T14" fmla="*/ 397 w 400"/>
                <a:gd name="T15" fmla="*/ 155 h 462"/>
                <a:gd name="T16" fmla="*/ 400 w 400"/>
                <a:gd name="T17" fmla="*/ 194 h 462"/>
                <a:gd name="T18" fmla="*/ 400 w 400"/>
                <a:gd name="T19" fmla="*/ 286 h 462"/>
                <a:gd name="T20" fmla="*/ 390 w 400"/>
                <a:gd name="T21" fmla="*/ 322 h 462"/>
                <a:gd name="T22" fmla="*/ 377 w 400"/>
                <a:gd name="T23" fmla="*/ 355 h 462"/>
                <a:gd name="T24" fmla="*/ 361 w 400"/>
                <a:gd name="T25" fmla="*/ 382 h 462"/>
                <a:gd name="T26" fmla="*/ 342 w 400"/>
                <a:gd name="T27" fmla="*/ 407 h 462"/>
                <a:gd name="T28" fmla="*/ 321 w 400"/>
                <a:gd name="T29" fmla="*/ 427 h 462"/>
                <a:gd name="T30" fmla="*/ 296 w 400"/>
                <a:gd name="T31" fmla="*/ 443 h 462"/>
                <a:gd name="T32" fmla="*/ 268 w 400"/>
                <a:gd name="T33" fmla="*/ 453 h 462"/>
                <a:gd name="T34" fmla="*/ 237 w 400"/>
                <a:gd name="T35" fmla="*/ 461 h 462"/>
                <a:gd name="T36" fmla="*/ 202 w 400"/>
                <a:gd name="T37" fmla="*/ 462 h 462"/>
                <a:gd name="T38" fmla="*/ 162 w 400"/>
                <a:gd name="T39" fmla="*/ 461 h 462"/>
                <a:gd name="T40" fmla="*/ 128 w 400"/>
                <a:gd name="T41" fmla="*/ 453 h 462"/>
                <a:gd name="T42" fmla="*/ 97 w 400"/>
                <a:gd name="T43" fmla="*/ 440 h 462"/>
                <a:gd name="T44" fmla="*/ 69 w 400"/>
                <a:gd name="T45" fmla="*/ 422 h 462"/>
                <a:gd name="T46" fmla="*/ 47 w 400"/>
                <a:gd name="T47" fmla="*/ 397 h 462"/>
                <a:gd name="T48" fmla="*/ 27 w 400"/>
                <a:gd name="T49" fmla="*/ 367 h 462"/>
                <a:gd name="T50" fmla="*/ 12 w 400"/>
                <a:gd name="T51" fmla="*/ 330 h 462"/>
                <a:gd name="T52" fmla="*/ 0 w 400"/>
                <a:gd name="T53" fmla="*/ 286 h 462"/>
                <a:gd name="T54" fmla="*/ 0 w 400"/>
                <a:gd name="T55" fmla="*/ 194 h 462"/>
                <a:gd name="T56" fmla="*/ 1 w 400"/>
                <a:gd name="T57" fmla="*/ 165 h 462"/>
                <a:gd name="T58" fmla="*/ 4 w 400"/>
                <a:gd name="T59" fmla="*/ 138 h 462"/>
                <a:gd name="T60" fmla="*/ 10 w 400"/>
                <a:gd name="T61" fmla="*/ 110 h 462"/>
                <a:gd name="T62" fmla="*/ 18 w 400"/>
                <a:gd name="T63" fmla="*/ 85 h 462"/>
                <a:gd name="T64" fmla="*/ 30 w 400"/>
                <a:gd name="T65" fmla="*/ 63 h 462"/>
                <a:gd name="T66" fmla="*/ 46 w 400"/>
                <a:gd name="T67" fmla="*/ 43 h 462"/>
                <a:gd name="T68" fmla="*/ 64 w 400"/>
                <a:gd name="T69" fmla="*/ 28 h 462"/>
                <a:gd name="T70" fmla="*/ 86 w 400"/>
                <a:gd name="T71" fmla="*/ 15 h 462"/>
                <a:gd name="T72" fmla="*/ 112 w 400"/>
                <a:gd name="T73" fmla="*/ 7 h 462"/>
                <a:gd name="T74" fmla="*/ 143 w 400"/>
                <a:gd name="T75" fmla="*/ 3 h 462"/>
                <a:gd name="T76" fmla="*/ 178 w 400"/>
                <a:gd name="T77" fmla="*/ 4 h 462"/>
                <a:gd name="T78" fmla="*/ 200 w 400"/>
                <a:gd name="T79" fmla="*/ 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00" h="462">
                  <a:moveTo>
                    <a:pt x="200" y="0"/>
                  </a:moveTo>
                  <a:lnTo>
                    <a:pt x="241" y="4"/>
                  </a:lnTo>
                  <a:lnTo>
                    <a:pt x="279" y="15"/>
                  </a:lnTo>
                  <a:lnTo>
                    <a:pt x="313" y="33"/>
                  </a:lnTo>
                  <a:lnTo>
                    <a:pt x="342" y="57"/>
                  </a:lnTo>
                  <a:lnTo>
                    <a:pt x="366" y="85"/>
                  </a:lnTo>
                  <a:lnTo>
                    <a:pt x="385" y="118"/>
                  </a:lnTo>
                  <a:lnTo>
                    <a:pt x="397" y="155"/>
                  </a:lnTo>
                  <a:lnTo>
                    <a:pt x="400" y="194"/>
                  </a:lnTo>
                  <a:lnTo>
                    <a:pt x="400" y="286"/>
                  </a:lnTo>
                  <a:lnTo>
                    <a:pt x="390" y="322"/>
                  </a:lnTo>
                  <a:lnTo>
                    <a:pt x="377" y="355"/>
                  </a:lnTo>
                  <a:lnTo>
                    <a:pt x="361" y="382"/>
                  </a:lnTo>
                  <a:lnTo>
                    <a:pt x="342" y="407"/>
                  </a:lnTo>
                  <a:lnTo>
                    <a:pt x="321" y="427"/>
                  </a:lnTo>
                  <a:lnTo>
                    <a:pt x="296" y="443"/>
                  </a:lnTo>
                  <a:lnTo>
                    <a:pt x="268" y="453"/>
                  </a:lnTo>
                  <a:lnTo>
                    <a:pt x="237" y="461"/>
                  </a:lnTo>
                  <a:lnTo>
                    <a:pt x="202" y="462"/>
                  </a:lnTo>
                  <a:lnTo>
                    <a:pt x="162" y="461"/>
                  </a:lnTo>
                  <a:lnTo>
                    <a:pt x="128" y="453"/>
                  </a:lnTo>
                  <a:lnTo>
                    <a:pt x="97" y="440"/>
                  </a:lnTo>
                  <a:lnTo>
                    <a:pt x="69" y="422"/>
                  </a:lnTo>
                  <a:lnTo>
                    <a:pt x="47" y="397"/>
                  </a:lnTo>
                  <a:lnTo>
                    <a:pt x="27" y="367"/>
                  </a:lnTo>
                  <a:lnTo>
                    <a:pt x="12" y="330"/>
                  </a:lnTo>
                  <a:lnTo>
                    <a:pt x="0" y="286"/>
                  </a:lnTo>
                  <a:lnTo>
                    <a:pt x="0" y="194"/>
                  </a:lnTo>
                  <a:lnTo>
                    <a:pt x="1" y="165"/>
                  </a:lnTo>
                  <a:lnTo>
                    <a:pt x="4" y="138"/>
                  </a:lnTo>
                  <a:lnTo>
                    <a:pt x="10" y="110"/>
                  </a:lnTo>
                  <a:lnTo>
                    <a:pt x="18" y="85"/>
                  </a:lnTo>
                  <a:lnTo>
                    <a:pt x="30" y="63"/>
                  </a:lnTo>
                  <a:lnTo>
                    <a:pt x="46" y="43"/>
                  </a:lnTo>
                  <a:lnTo>
                    <a:pt x="64" y="28"/>
                  </a:lnTo>
                  <a:lnTo>
                    <a:pt x="86" y="15"/>
                  </a:lnTo>
                  <a:lnTo>
                    <a:pt x="112" y="7"/>
                  </a:lnTo>
                  <a:lnTo>
                    <a:pt x="143" y="3"/>
                  </a:lnTo>
                  <a:lnTo>
                    <a:pt x="178" y="4"/>
                  </a:lnTo>
                  <a:lnTo>
                    <a:pt x="200" y="0"/>
                  </a:lnTo>
                  <a:close/>
                </a:path>
              </a:pathLst>
            </a:custGeom>
            <a:solidFill>
              <a:srgbClr val="F8BC9F"/>
            </a:solidFill>
            <a:ln w="0">
              <a:solidFill>
                <a:srgbClr val="F8BC9F"/>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49" name="Freeform 116"/>
            <p:cNvSpPr>
              <a:spLocks/>
            </p:cNvSpPr>
            <p:nvPr/>
          </p:nvSpPr>
          <p:spPr bwMode="auto">
            <a:xfrm>
              <a:off x="2494423" y="4822235"/>
              <a:ext cx="160339" cy="147639"/>
            </a:xfrm>
            <a:custGeom>
              <a:avLst/>
              <a:gdLst>
                <a:gd name="T0" fmla="*/ 0 w 101"/>
                <a:gd name="T1" fmla="*/ 0 h 93"/>
                <a:gd name="T2" fmla="*/ 101 w 101"/>
                <a:gd name="T3" fmla="*/ 0 h 93"/>
                <a:gd name="T4" fmla="*/ 101 w 101"/>
                <a:gd name="T5" fmla="*/ 64 h 93"/>
                <a:gd name="T6" fmla="*/ 50 w 101"/>
                <a:gd name="T7" fmla="*/ 93 h 93"/>
                <a:gd name="T8" fmla="*/ 0 w 101"/>
                <a:gd name="T9" fmla="*/ 64 h 93"/>
                <a:gd name="T10" fmla="*/ 0 w 101"/>
                <a:gd name="T11" fmla="*/ 0 h 93"/>
              </a:gdLst>
              <a:ahLst/>
              <a:cxnLst>
                <a:cxn ang="0">
                  <a:pos x="T0" y="T1"/>
                </a:cxn>
                <a:cxn ang="0">
                  <a:pos x="T2" y="T3"/>
                </a:cxn>
                <a:cxn ang="0">
                  <a:pos x="T4" y="T5"/>
                </a:cxn>
                <a:cxn ang="0">
                  <a:pos x="T6" y="T7"/>
                </a:cxn>
                <a:cxn ang="0">
                  <a:pos x="T8" y="T9"/>
                </a:cxn>
                <a:cxn ang="0">
                  <a:pos x="T10" y="T11"/>
                </a:cxn>
              </a:cxnLst>
              <a:rect l="0" t="0" r="r" b="b"/>
              <a:pathLst>
                <a:path w="101" h="93">
                  <a:moveTo>
                    <a:pt x="0" y="0"/>
                  </a:moveTo>
                  <a:lnTo>
                    <a:pt x="101" y="0"/>
                  </a:lnTo>
                  <a:lnTo>
                    <a:pt x="101" y="64"/>
                  </a:lnTo>
                  <a:lnTo>
                    <a:pt x="50" y="93"/>
                  </a:lnTo>
                  <a:lnTo>
                    <a:pt x="0" y="64"/>
                  </a:lnTo>
                  <a:lnTo>
                    <a:pt x="0" y="0"/>
                  </a:lnTo>
                  <a:close/>
                </a:path>
              </a:pathLst>
            </a:custGeom>
            <a:solidFill>
              <a:srgbClr val="F8BC9F"/>
            </a:solidFill>
            <a:ln w="0">
              <a:solidFill>
                <a:srgbClr val="F8BC9F"/>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50" name="Freeform 117"/>
            <p:cNvSpPr>
              <a:spLocks/>
            </p:cNvSpPr>
            <p:nvPr/>
          </p:nvSpPr>
          <p:spPr bwMode="auto">
            <a:xfrm>
              <a:off x="2184862" y="4465045"/>
              <a:ext cx="130176" cy="139701"/>
            </a:xfrm>
            <a:custGeom>
              <a:avLst/>
              <a:gdLst>
                <a:gd name="T0" fmla="*/ 42 w 82"/>
                <a:gd name="T1" fmla="*/ 0 h 88"/>
                <a:gd name="T2" fmla="*/ 58 w 82"/>
                <a:gd name="T3" fmla="*/ 4 h 88"/>
                <a:gd name="T4" fmla="*/ 71 w 82"/>
                <a:gd name="T5" fmla="*/ 12 h 88"/>
                <a:gd name="T6" fmla="*/ 80 w 82"/>
                <a:gd name="T7" fmla="*/ 26 h 88"/>
                <a:gd name="T8" fmla="*/ 82 w 82"/>
                <a:gd name="T9" fmla="*/ 42 h 88"/>
                <a:gd name="T10" fmla="*/ 82 w 82"/>
                <a:gd name="T11" fmla="*/ 46 h 88"/>
                <a:gd name="T12" fmla="*/ 80 w 82"/>
                <a:gd name="T13" fmla="*/ 61 h 88"/>
                <a:gd name="T14" fmla="*/ 71 w 82"/>
                <a:gd name="T15" fmla="*/ 75 h 88"/>
                <a:gd name="T16" fmla="*/ 58 w 82"/>
                <a:gd name="T17" fmla="*/ 84 h 88"/>
                <a:gd name="T18" fmla="*/ 42 w 82"/>
                <a:gd name="T19" fmla="*/ 88 h 88"/>
                <a:gd name="T20" fmla="*/ 25 w 82"/>
                <a:gd name="T21" fmla="*/ 84 h 88"/>
                <a:gd name="T22" fmla="*/ 12 w 82"/>
                <a:gd name="T23" fmla="*/ 75 h 88"/>
                <a:gd name="T24" fmla="*/ 4 w 82"/>
                <a:gd name="T25" fmla="*/ 61 h 88"/>
                <a:gd name="T26" fmla="*/ 0 w 82"/>
                <a:gd name="T27" fmla="*/ 46 h 88"/>
                <a:gd name="T28" fmla="*/ 0 w 82"/>
                <a:gd name="T29" fmla="*/ 42 h 88"/>
                <a:gd name="T30" fmla="*/ 4 w 82"/>
                <a:gd name="T31" fmla="*/ 26 h 88"/>
                <a:gd name="T32" fmla="*/ 12 w 82"/>
                <a:gd name="T33" fmla="*/ 12 h 88"/>
                <a:gd name="T34" fmla="*/ 25 w 82"/>
                <a:gd name="T35" fmla="*/ 4 h 88"/>
                <a:gd name="T36" fmla="*/ 42 w 82"/>
                <a:gd name="T37"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2" h="88">
                  <a:moveTo>
                    <a:pt x="42" y="0"/>
                  </a:moveTo>
                  <a:lnTo>
                    <a:pt x="58" y="4"/>
                  </a:lnTo>
                  <a:lnTo>
                    <a:pt x="71" y="12"/>
                  </a:lnTo>
                  <a:lnTo>
                    <a:pt x="80" y="26"/>
                  </a:lnTo>
                  <a:lnTo>
                    <a:pt x="82" y="42"/>
                  </a:lnTo>
                  <a:lnTo>
                    <a:pt x="82" y="46"/>
                  </a:lnTo>
                  <a:lnTo>
                    <a:pt x="80" y="61"/>
                  </a:lnTo>
                  <a:lnTo>
                    <a:pt x="71" y="75"/>
                  </a:lnTo>
                  <a:lnTo>
                    <a:pt x="58" y="84"/>
                  </a:lnTo>
                  <a:lnTo>
                    <a:pt x="42" y="88"/>
                  </a:lnTo>
                  <a:lnTo>
                    <a:pt x="25" y="84"/>
                  </a:lnTo>
                  <a:lnTo>
                    <a:pt x="12" y="75"/>
                  </a:lnTo>
                  <a:lnTo>
                    <a:pt x="4" y="61"/>
                  </a:lnTo>
                  <a:lnTo>
                    <a:pt x="0" y="46"/>
                  </a:lnTo>
                  <a:lnTo>
                    <a:pt x="0" y="42"/>
                  </a:lnTo>
                  <a:lnTo>
                    <a:pt x="4" y="26"/>
                  </a:lnTo>
                  <a:lnTo>
                    <a:pt x="12" y="12"/>
                  </a:lnTo>
                  <a:lnTo>
                    <a:pt x="25" y="4"/>
                  </a:lnTo>
                  <a:lnTo>
                    <a:pt x="42" y="0"/>
                  </a:lnTo>
                  <a:close/>
                </a:path>
              </a:pathLst>
            </a:custGeom>
            <a:solidFill>
              <a:srgbClr val="F8BC9F"/>
            </a:solidFill>
            <a:ln w="0">
              <a:solidFill>
                <a:srgbClr val="F8BC9F"/>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51" name="Freeform 118"/>
            <p:cNvSpPr>
              <a:spLocks/>
            </p:cNvSpPr>
            <p:nvPr/>
          </p:nvSpPr>
          <p:spPr bwMode="auto">
            <a:xfrm>
              <a:off x="2821449" y="4465045"/>
              <a:ext cx="131763" cy="139701"/>
            </a:xfrm>
            <a:custGeom>
              <a:avLst/>
              <a:gdLst>
                <a:gd name="T0" fmla="*/ 41 w 83"/>
                <a:gd name="T1" fmla="*/ 0 h 88"/>
                <a:gd name="T2" fmla="*/ 57 w 83"/>
                <a:gd name="T3" fmla="*/ 4 h 88"/>
                <a:gd name="T4" fmla="*/ 72 w 83"/>
                <a:gd name="T5" fmla="*/ 12 h 88"/>
                <a:gd name="T6" fmla="*/ 79 w 83"/>
                <a:gd name="T7" fmla="*/ 26 h 88"/>
                <a:gd name="T8" fmla="*/ 83 w 83"/>
                <a:gd name="T9" fmla="*/ 42 h 88"/>
                <a:gd name="T10" fmla="*/ 83 w 83"/>
                <a:gd name="T11" fmla="*/ 46 h 88"/>
                <a:gd name="T12" fmla="*/ 79 w 83"/>
                <a:gd name="T13" fmla="*/ 61 h 88"/>
                <a:gd name="T14" fmla="*/ 72 w 83"/>
                <a:gd name="T15" fmla="*/ 75 h 88"/>
                <a:gd name="T16" fmla="*/ 57 w 83"/>
                <a:gd name="T17" fmla="*/ 84 h 88"/>
                <a:gd name="T18" fmla="*/ 41 w 83"/>
                <a:gd name="T19" fmla="*/ 88 h 88"/>
                <a:gd name="T20" fmla="*/ 26 w 83"/>
                <a:gd name="T21" fmla="*/ 84 h 88"/>
                <a:gd name="T22" fmla="*/ 13 w 83"/>
                <a:gd name="T23" fmla="*/ 75 h 88"/>
                <a:gd name="T24" fmla="*/ 4 w 83"/>
                <a:gd name="T25" fmla="*/ 61 h 88"/>
                <a:gd name="T26" fmla="*/ 0 w 83"/>
                <a:gd name="T27" fmla="*/ 46 h 88"/>
                <a:gd name="T28" fmla="*/ 0 w 83"/>
                <a:gd name="T29" fmla="*/ 42 h 88"/>
                <a:gd name="T30" fmla="*/ 4 w 83"/>
                <a:gd name="T31" fmla="*/ 26 h 88"/>
                <a:gd name="T32" fmla="*/ 13 w 83"/>
                <a:gd name="T33" fmla="*/ 12 h 88"/>
                <a:gd name="T34" fmla="*/ 26 w 83"/>
                <a:gd name="T35" fmla="*/ 4 h 88"/>
                <a:gd name="T36" fmla="*/ 41 w 83"/>
                <a:gd name="T37"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3" h="88">
                  <a:moveTo>
                    <a:pt x="41" y="0"/>
                  </a:moveTo>
                  <a:lnTo>
                    <a:pt x="57" y="4"/>
                  </a:lnTo>
                  <a:lnTo>
                    <a:pt x="72" y="12"/>
                  </a:lnTo>
                  <a:lnTo>
                    <a:pt x="79" y="26"/>
                  </a:lnTo>
                  <a:lnTo>
                    <a:pt x="83" y="42"/>
                  </a:lnTo>
                  <a:lnTo>
                    <a:pt x="83" y="46"/>
                  </a:lnTo>
                  <a:lnTo>
                    <a:pt x="79" y="61"/>
                  </a:lnTo>
                  <a:lnTo>
                    <a:pt x="72" y="75"/>
                  </a:lnTo>
                  <a:lnTo>
                    <a:pt x="57" y="84"/>
                  </a:lnTo>
                  <a:lnTo>
                    <a:pt x="41" y="88"/>
                  </a:lnTo>
                  <a:lnTo>
                    <a:pt x="26" y="84"/>
                  </a:lnTo>
                  <a:lnTo>
                    <a:pt x="13" y="75"/>
                  </a:lnTo>
                  <a:lnTo>
                    <a:pt x="4" y="61"/>
                  </a:lnTo>
                  <a:lnTo>
                    <a:pt x="0" y="46"/>
                  </a:lnTo>
                  <a:lnTo>
                    <a:pt x="0" y="42"/>
                  </a:lnTo>
                  <a:lnTo>
                    <a:pt x="4" y="26"/>
                  </a:lnTo>
                  <a:lnTo>
                    <a:pt x="13" y="12"/>
                  </a:lnTo>
                  <a:lnTo>
                    <a:pt x="26" y="4"/>
                  </a:lnTo>
                  <a:lnTo>
                    <a:pt x="41" y="0"/>
                  </a:lnTo>
                  <a:close/>
                </a:path>
              </a:pathLst>
            </a:custGeom>
            <a:solidFill>
              <a:srgbClr val="F8BC9F"/>
            </a:solidFill>
            <a:ln w="0">
              <a:solidFill>
                <a:srgbClr val="F8BC9F"/>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52" name="Freeform 119"/>
            <p:cNvSpPr>
              <a:spLocks/>
            </p:cNvSpPr>
            <p:nvPr/>
          </p:nvSpPr>
          <p:spPr bwMode="auto">
            <a:xfrm>
              <a:off x="2216611" y="4001496"/>
              <a:ext cx="701676" cy="549278"/>
            </a:xfrm>
            <a:custGeom>
              <a:avLst/>
              <a:gdLst>
                <a:gd name="T0" fmla="*/ 200 w 442"/>
                <a:gd name="T1" fmla="*/ 0 h 346"/>
                <a:gd name="T2" fmla="*/ 386 w 442"/>
                <a:gd name="T3" fmla="*/ 63 h 346"/>
                <a:gd name="T4" fmla="*/ 442 w 442"/>
                <a:gd name="T5" fmla="*/ 192 h 346"/>
                <a:gd name="T6" fmla="*/ 412 w 442"/>
                <a:gd name="T7" fmla="*/ 346 h 346"/>
                <a:gd name="T8" fmla="*/ 392 w 442"/>
                <a:gd name="T9" fmla="*/ 325 h 346"/>
                <a:gd name="T10" fmla="*/ 390 w 442"/>
                <a:gd name="T11" fmla="*/ 285 h 346"/>
                <a:gd name="T12" fmla="*/ 390 w 442"/>
                <a:gd name="T13" fmla="*/ 250 h 346"/>
                <a:gd name="T14" fmla="*/ 388 w 442"/>
                <a:gd name="T15" fmla="*/ 219 h 346"/>
                <a:gd name="T16" fmla="*/ 386 w 442"/>
                <a:gd name="T17" fmla="*/ 191 h 346"/>
                <a:gd name="T18" fmla="*/ 382 w 442"/>
                <a:gd name="T19" fmla="*/ 168 h 346"/>
                <a:gd name="T20" fmla="*/ 374 w 442"/>
                <a:gd name="T21" fmla="*/ 148 h 346"/>
                <a:gd name="T22" fmla="*/ 362 w 442"/>
                <a:gd name="T23" fmla="*/ 132 h 346"/>
                <a:gd name="T24" fmla="*/ 326 w 442"/>
                <a:gd name="T25" fmla="*/ 149 h 346"/>
                <a:gd name="T26" fmla="*/ 289 w 442"/>
                <a:gd name="T27" fmla="*/ 160 h 346"/>
                <a:gd name="T28" fmla="*/ 254 w 442"/>
                <a:gd name="T29" fmla="*/ 165 h 346"/>
                <a:gd name="T30" fmla="*/ 221 w 442"/>
                <a:gd name="T31" fmla="*/ 166 h 346"/>
                <a:gd name="T32" fmla="*/ 191 w 442"/>
                <a:gd name="T33" fmla="*/ 164 h 346"/>
                <a:gd name="T34" fmla="*/ 162 w 442"/>
                <a:gd name="T35" fmla="*/ 160 h 346"/>
                <a:gd name="T36" fmla="*/ 137 w 442"/>
                <a:gd name="T37" fmla="*/ 153 h 346"/>
                <a:gd name="T38" fmla="*/ 115 w 442"/>
                <a:gd name="T39" fmla="*/ 148 h 346"/>
                <a:gd name="T40" fmla="*/ 98 w 442"/>
                <a:gd name="T41" fmla="*/ 143 h 346"/>
                <a:gd name="T42" fmla="*/ 83 w 442"/>
                <a:gd name="T43" fmla="*/ 139 h 346"/>
                <a:gd name="T44" fmla="*/ 73 w 442"/>
                <a:gd name="T45" fmla="*/ 137 h 346"/>
                <a:gd name="T46" fmla="*/ 68 w 442"/>
                <a:gd name="T47" fmla="*/ 140 h 346"/>
                <a:gd name="T48" fmla="*/ 61 w 442"/>
                <a:gd name="T49" fmla="*/ 156 h 346"/>
                <a:gd name="T50" fmla="*/ 57 w 442"/>
                <a:gd name="T51" fmla="*/ 175 h 346"/>
                <a:gd name="T52" fmla="*/ 53 w 442"/>
                <a:gd name="T53" fmla="*/ 198 h 346"/>
                <a:gd name="T54" fmla="*/ 52 w 442"/>
                <a:gd name="T55" fmla="*/ 221 h 346"/>
                <a:gd name="T56" fmla="*/ 51 w 442"/>
                <a:gd name="T57" fmla="*/ 245 h 346"/>
                <a:gd name="T58" fmla="*/ 51 w 442"/>
                <a:gd name="T59" fmla="*/ 267 h 346"/>
                <a:gd name="T60" fmla="*/ 51 w 442"/>
                <a:gd name="T61" fmla="*/ 287 h 346"/>
                <a:gd name="T62" fmla="*/ 52 w 442"/>
                <a:gd name="T63" fmla="*/ 302 h 346"/>
                <a:gd name="T64" fmla="*/ 52 w 442"/>
                <a:gd name="T65" fmla="*/ 312 h 346"/>
                <a:gd name="T66" fmla="*/ 53 w 442"/>
                <a:gd name="T67" fmla="*/ 315 h 346"/>
                <a:gd name="T68" fmla="*/ 30 w 442"/>
                <a:gd name="T69" fmla="*/ 343 h 346"/>
                <a:gd name="T70" fmla="*/ 0 w 442"/>
                <a:gd name="T71" fmla="*/ 165 h 346"/>
                <a:gd name="T72" fmla="*/ 108 w 442"/>
                <a:gd name="T73" fmla="*/ 29 h 346"/>
                <a:gd name="T74" fmla="*/ 200 w 442"/>
                <a:gd name="T75" fmla="*/ 0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2" h="346">
                  <a:moveTo>
                    <a:pt x="200" y="0"/>
                  </a:moveTo>
                  <a:lnTo>
                    <a:pt x="386" y="63"/>
                  </a:lnTo>
                  <a:lnTo>
                    <a:pt x="442" y="192"/>
                  </a:lnTo>
                  <a:lnTo>
                    <a:pt x="412" y="346"/>
                  </a:lnTo>
                  <a:lnTo>
                    <a:pt x="392" y="325"/>
                  </a:lnTo>
                  <a:lnTo>
                    <a:pt x="390" y="285"/>
                  </a:lnTo>
                  <a:lnTo>
                    <a:pt x="390" y="250"/>
                  </a:lnTo>
                  <a:lnTo>
                    <a:pt x="388" y="219"/>
                  </a:lnTo>
                  <a:lnTo>
                    <a:pt x="386" y="191"/>
                  </a:lnTo>
                  <a:lnTo>
                    <a:pt x="382" y="168"/>
                  </a:lnTo>
                  <a:lnTo>
                    <a:pt x="374" y="148"/>
                  </a:lnTo>
                  <a:lnTo>
                    <a:pt x="362" y="132"/>
                  </a:lnTo>
                  <a:lnTo>
                    <a:pt x="326" y="149"/>
                  </a:lnTo>
                  <a:lnTo>
                    <a:pt x="289" y="160"/>
                  </a:lnTo>
                  <a:lnTo>
                    <a:pt x="254" y="165"/>
                  </a:lnTo>
                  <a:lnTo>
                    <a:pt x="221" y="166"/>
                  </a:lnTo>
                  <a:lnTo>
                    <a:pt x="191" y="164"/>
                  </a:lnTo>
                  <a:lnTo>
                    <a:pt x="162" y="160"/>
                  </a:lnTo>
                  <a:lnTo>
                    <a:pt x="137" y="153"/>
                  </a:lnTo>
                  <a:lnTo>
                    <a:pt x="115" y="148"/>
                  </a:lnTo>
                  <a:lnTo>
                    <a:pt x="98" y="143"/>
                  </a:lnTo>
                  <a:lnTo>
                    <a:pt x="83" y="139"/>
                  </a:lnTo>
                  <a:lnTo>
                    <a:pt x="73" y="137"/>
                  </a:lnTo>
                  <a:lnTo>
                    <a:pt x="68" y="140"/>
                  </a:lnTo>
                  <a:lnTo>
                    <a:pt x="61" y="156"/>
                  </a:lnTo>
                  <a:lnTo>
                    <a:pt x="57" y="175"/>
                  </a:lnTo>
                  <a:lnTo>
                    <a:pt x="53" y="198"/>
                  </a:lnTo>
                  <a:lnTo>
                    <a:pt x="52" y="221"/>
                  </a:lnTo>
                  <a:lnTo>
                    <a:pt x="51" y="245"/>
                  </a:lnTo>
                  <a:lnTo>
                    <a:pt x="51" y="267"/>
                  </a:lnTo>
                  <a:lnTo>
                    <a:pt x="51" y="287"/>
                  </a:lnTo>
                  <a:lnTo>
                    <a:pt x="52" y="302"/>
                  </a:lnTo>
                  <a:lnTo>
                    <a:pt x="52" y="312"/>
                  </a:lnTo>
                  <a:lnTo>
                    <a:pt x="53" y="315"/>
                  </a:lnTo>
                  <a:lnTo>
                    <a:pt x="30" y="343"/>
                  </a:lnTo>
                  <a:lnTo>
                    <a:pt x="0" y="165"/>
                  </a:lnTo>
                  <a:lnTo>
                    <a:pt x="108" y="29"/>
                  </a:lnTo>
                  <a:lnTo>
                    <a:pt x="200" y="0"/>
                  </a:lnTo>
                  <a:close/>
                </a:path>
              </a:pathLst>
            </a:custGeom>
            <a:solidFill>
              <a:srgbClr val="9A5400"/>
            </a:solidFill>
            <a:ln w="0">
              <a:solidFill>
                <a:srgbClr val="9A5400"/>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53" name="Freeform 120"/>
            <p:cNvSpPr>
              <a:spLocks/>
            </p:cNvSpPr>
            <p:nvPr/>
          </p:nvSpPr>
          <p:spPr bwMode="auto">
            <a:xfrm>
              <a:off x="2903999" y="4507909"/>
              <a:ext cx="22224" cy="42863"/>
            </a:xfrm>
            <a:custGeom>
              <a:avLst/>
              <a:gdLst>
                <a:gd name="T0" fmla="*/ 1 w 14"/>
                <a:gd name="T1" fmla="*/ 0 h 27"/>
                <a:gd name="T2" fmla="*/ 1 w 14"/>
                <a:gd name="T3" fmla="*/ 0 h 27"/>
                <a:gd name="T4" fmla="*/ 4 w 14"/>
                <a:gd name="T5" fmla="*/ 0 h 27"/>
                <a:gd name="T6" fmla="*/ 7 w 14"/>
                <a:gd name="T7" fmla="*/ 0 h 27"/>
                <a:gd name="T8" fmla="*/ 9 w 14"/>
                <a:gd name="T9" fmla="*/ 2 h 27"/>
                <a:gd name="T10" fmla="*/ 12 w 14"/>
                <a:gd name="T11" fmla="*/ 4 h 27"/>
                <a:gd name="T12" fmla="*/ 13 w 14"/>
                <a:gd name="T13" fmla="*/ 7 h 27"/>
                <a:gd name="T14" fmla="*/ 14 w 14"/>
                <a:gd name="T15" fmla="*/ 11 h 27"/>
                <a:gd name="T16" fmla="*/ 14 w 14"/>
                <a:gd name="T17" fmla="*/ 15 h 27"/>
                <a:gd name="T18" fmla="*/ 14 w 14"/>
                <a:gd name="T19" fmla="*/ 17 h 27"/>
                <a:gd name="T20" fmla="*/ 13 w 14"/>
                <a:gd name="T21" fmla="*/ 19 h 27"/>
                <a:gd name="T22" fmla="*/ 12 w 14"/>
                <a:gd name="T23" fmla="*/ 23 h 27"/>
                <a:gd name="T24" fmla="*/ 10 w 14"/>
                <a:gd name="T25" fmla="*/ 24 h 27"/>
                <a:gd name="T26" fmla="*/ 8 w 14"/>
                <a:gd name="T27" fmla="*/ 25 h 27"/>
                <a:gd name="T28" fmla="*/ 5 w 14"/>
                <a:gd name="T29" fmla="*/ 27 h 27"/>
                <a:gd name="T30" fmla="*/ 4 w 14"/>
                <a:gd name="T31" fmla="*/ 27 h 27"/>
                <a:gd name="T32" fmla="*/ 4 w 14"/>
                <a:gd name="T33" fmla="*/ 27 h 27"/>
                <a:gd name="T34" fmla="*/ 4 w 14"/>
                <a:gd name="T35" fmla="*/ 24 h 27"/>
                <a:gd name="T36" fmla="*/ 4 w 14"/>
                <a:gd name="T37" fmla="*/ 21 h 27"/>
                <a:gd name="T38" fmla="*/ 4 w 14"/>
                <a:gd name="T39" fmla="*/ 17 h 27"/>
                <a:gd name="T40" fmla="*/ 4 w 14"/>
                <a:gd name="T41" fmla="*/ 14 h 27"/>
                <a:gd name="T42" fmla="*/ 4 w 14"/>
                <a:gd name="T43" fmla="*/ 11 h 27"/>
                <a:gd name="T44" fmla="*/ 3 w 14"/>
                <a:gd name="T45" fmla="*/ 10 h 27"/>
                <a:gd name="T46" fmla="*/ 3 w 14"/>
                <a:gd name="T47" fmla="*/ 7 h 27"/>
                <a:gd name="T48" fmla="*/ 1 w 14"/>
                <a:gd name="T49" fmla="*/ 6 h 27"/>
                <a:gd name="T50" fmla="*/ 1 w 14"/>
                <a:gd name="T51" fmla="*/ 3 h 27"/>
                <a:gd name="T52" fmla="*/ 0 w 14"/>
                <a:gd name="T53" fmla="*/ 2 h 27"/>
                <a:gd name="T54" fmla="*/ 0 w 14"/>
                <a:gd name="T55" fmla="*/ 0 h 27"/>
                <a:gd name="T56" fmla="*/ 0 w 14"/>
                <a:gd name="T57" fmla="*/ 0 h 27"/>
                <a:gd name="T58" fmla="*/ 1 w 14"/>
                <a:gd name="T59"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 h="27">
                  <a:moveTo>
                    <a:pt x="1" y="0"/>
                  </a:moveTo>
                  <a:lnTo>
                    <a:pt x="1" y="0"/>
                  </a:lnTo>
                  <a:lnTo>
                    <a:pt x="4" y="0"/>
                  </a:lnTo>
                  <a:lnTo>
                    <a:pt x="7" y="0"/>
                  </a:lnTo>
                  <a:lnTo>
                    <a:pt x="9" y="2"/>
                  </a:lnTo>
                  <a:lnTo>
                    <a:pt x="12" y="4"/>
                  </a:lnTo>
                  <a:lnTo>
                    <a:pt x="13" y="7"/>
                  </a:lnTo>
                  <a:lnTo>
                    <a:pt x="14" y="11"/>
                  </a:lnTo>
                  <a:lnTo>
                    <a:pt x="14" y="15"/>
                  </a:lnTo>
                  <a:lnTo>
                    <a:pt x="14" y="17"/>
                  </a:lnTo>
                  <a:lnTo>
                    <a:pt x="13" y="19"/>
                  </a:lnTo>
                  <a:lnTo>
                    <a:pt x="12" y="23"/>
                  </a:lnTo>
                  <a:lnTo>
                    <a:pt x="10" y="24"/>
                  </a:lnTo>
                  <a:lnTo>
                    <a:pt x="8" y="25"/>
                  </a:lnTo>
                  <a:lnTo>
                    <a:pt x="5" y="27"/>
                  </a:lnTo>
                  <a:lnTo>
                    <a:pt x="4" y="27"/>
                  </a:lnTo>
                  <a:lnTo>
                    <a:pt x="4" y="27"/>
                  </a:lnTo>
                  <a:lnTo>
                    <a:pt x="4" y="24"/>
                  </a:lnTo>
                  <a:lnTo>
                    <a:pt x="4" y="21"/>
                  </a:lnTo>
                  <a:lnTo>
                    <a:pt x="4" y="17"/>
                  </a:lnTo>
                  <a:lnTo>
                    <a:pt x="4" y="14"/>
                  </a:lnTo>
                  <a:lnTo>
                    <a:pt x="4" y="11"/>
                  </a:lnTo>
                  <a:lnTo>
                    <a:pt x="3" y="10"/>
                  </a:lnTo>
                  <a:lnTo>
                    <a:pt x="3" y="7"/>
                  </a:lnTo>
                  <a:lnTo>
                    <a:pt x="1" y="6"/>
                  </a:lnTo>
                  <a:lnTo>
                    <a:pt x="1" y="3"/>
                  </a:lnTo>
                  <a:lnTo>
                    <a:pt x="0" y="2"/>
                  </a:lnTo>
                  <a:lnTo>
                    <a:pt x="0" y="0"/>
                  </a:lnTo>
                  <a:lnTo>
                    <a:pt x="0" y="0"/>
                  </a:lnTo>
                  <a:lnTo>
                    <a:pt x="1" y="0"/>
                  </a:lnTo>
                  <a:close/>
                </a:path>
              </a:pathLst>
            </a:custGeom>
            <a:solidFill>
              <a:srgbClr val="DD9F85"/>
            </a:solidFill>
            <a:ln w="0">
              <a:solidFill>
                <a:srgbClr val="DD9F85"/>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54" name="Freeform 121"/>
            <p:cNvSpPr>
              <a:spLocks/>
            </p:cNvSpPr>
            <p:nvPr/>
          </p:nvSpPr>
          <p:spPr bwMode="auto">
            <a:xfrm>
              <a:off x="2213436" y="4507909"/>
              <a:ext cx="23812" cy="42863"/>
            </a:xfrm>
            <a:custGeom>
              <a:avLst/>
              <a:gdLst>
                <a:gd name="T0" fmla="*/ 15 w 15"/>
                <a:gd name="T1" fmla="*/ 0 h 27"/>
                <a:gd name="T2" fmla="*/ 15 w 15"/>
                <a:gd name="T3" fmla="*/ 0 h 27"/>
                <a:gd name="T4" fmla="*/ 15 w 15"/>
                <a:gd name="T5" fmla="*/ 0 h 27"/>
                <a:gd name="T6" fmla="*/ 15 w 15"/>
                <a:gd name="T7" fmla="*/ 2 h 27"/>
                <a:gd name="T8" fmla="*/ 15 w 15"/>
                <a:gd name="T9" fmla="*/ 3 h 27"/>
                <a:gd name="T10" fmla="*/ 13 w 15"/>
                <a:gd name="T11" fmla="*/ 6 h 27"/>
                <a:gd name="T12" fmla="*/ 13 w 15"/>
                <a:gd name="T13" fmla="*/ 7 h 27"/>
                <a:gd name="T14" fmla="*/ 12 w 15"/>
                <a:gd name="T15" fmla="*/ 10 h 27"/>
                <a:gd name="T16" fmla="*/ 12 w 15"/>
                <a:gd name="T17" fmla="*/ 11 h 27"/>
                <a:gd name="T18" fmla="*/ 12 w 15"/>
                <a:gd name="T19" fmla="*/ 14 h 27"/>
                <a:gd name="T20" fmla="*/ 11 w 15"/>
                <a:gd name="T21" fmla="*/ 17 h 27"/>
                <a:gd name="T22" fmla="*/ 11 w 15"/>
                <a:gd name="T23" fmla="*/ 21 h 27"/>
                <a:gd name="T24" fmla="*/ 11 w 15"/>
                <a:gd name="T25" fmla="*/ 24 h 27"/>
                <a:gd name="T26" fmla="*/ 11 w 15"/>
                <a:gd name="T27" fmla="*/ 27 h 27"/>
                <a:gd name="T28" fmla="*/ 11 w 15"/>
                <a:gd name="T29" fmla="*/ 27 h 27"/>
                <a:gd name="T30" fmla="*/ 10 w 15"/>
                <a:gd name="T31" fmla="*/ 27 h 27"/>
                <a:gd name="T32" fmla="*/ 8 w 15"/>
                <a:gd name="T33" fmla="*/ 25 h 27"/>
                <a:gd name="T34" fmla="*/ 6 w 15"/>
                <a:gd name="T35" fmla="*/ 24 h 27"/>
                <a:gd name="T36" fmla="*/ 3 w 15"/>
                <a:gd name="T37" fmla="*/ 23 h 27"/>
                <a:gd name="T38" fmla="*/ 2 w 15"/>
                <a:gd name="T39" fmla="*/ 19 h 27"/>
                <a:gd name="T40" fmla="*/ 2 w 15"/>
                <a:gd name="T41" fmla="*/ 17 h 27"/>
                <a:gd name="T42" fmla="*/ 0 w 15"/>
                <a:gd name="T43" fmla="*/ 15 h 27"/>
                <a:gd name="T44" fmla="*/ 0 w 15"/>
                <a:gd name="T45" fmla="*/ 11 h 27"/>
                <a:gd name="T46" fmla="*/ 2 w 15"/>
                <a:gd name="T47" fmla="*/ 7 h 27"/>
                <a:gd name="T48" fmla="*/ 4 w 15"/>
                <a:gd name="T49" fmla="*/ 4 h 27"/>
                <a:gd name="T50" fmla="*/ 7 w 15"/>
                <a:gd name="T51" fmla="*/ 2 h 27"/>
                <a:gd name="T52" fmla="*/ 10 w 15"/>
                <a:gd name="T53" fmla="*/ 0 h 27"/>
                <a:gd name="T54" fmla="*/ 12 w 15"/>
                <a:gd name="T55" fmla="*/ 0 h 27"/>
                <a:gd name="T56" fmla="*/ 13 w 15"/>
                <a:gd name="T57" fmla="*/ 0 h 27"/>
                <a:gd name="T58" fmla="*/ 15 w 15"/>
                <a:gd name="T59"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 h="27">
                  <a:moveTo>
                    <a:pt x="15" y="0"/>
                  </a:moveTo>
                  <a:lnTo>
                    <a:pt x="15" y="0"/>
                  </a:lnTo>
                  <a:lnTo>
                    <a:pt x="15" y="0"/>
                  </a:lnTo>
                  <a:lnTo>
                    <a:pt x="15" y="2"/>
                  </a:lnTo>
                  <a:lnTo>
                    <a:pt x="15" y="3"/>
                  </a:lnTo>
                  <a:lnTo>
                    <a:pt x="13" y="6"/>
                  </a:lnTo>
                  <a:lnTo>
                    <a:pt x="13" y="7"/>
                  </a:lnTo>
                  <a:lnTo>
                    <a:pt x="12" y="10"/>
                  </a:lnTo>
                  <a:lnTo>
                    <a:pt x="12" y="11"/>
                  </a:lnTo>
                  <a:lnTo>
                    <a:pt x="12" y="14"/>
                  </a:lnTo>
                  <a:lnTo>
                    <a:pt x="11" y="17"/>
                  </a:lnTo>
                  <a:lnTo>
                    <a:pt x="11" y="21"/>
                  </a:lnTo>
                  <a:lnTo>
                    <a:pt x="11" y="24"/>
                  </a:lnTo>
                  <a:lnTo>
                    <a:pt x="11" y="27"/>
                  </a:lnTo>
                  <a:lnTo>
                    <a:pt x="11" y="27"/>
                  </a:lnTo>
                  <a:lnTo>
                    <a:pt x="10" y="27"/>
                  </a:lnTo>
                  <a:lnTo>
                    <a:pt x="8" y="25"/>
                  </a:lnTo>
                  <a:lnTo>
                    <a:pt x="6" y="24"/>
                  </a:lnTo>
                  <a:lnTo>
                    <a:pt x="3" y="23"/>
                  </a:lnTo>
                  <a:lnTo>
                    <a:pt x="2" y="19"/>
                  </a:lnTo>
                  <a:lnTo>
                    <a:pt x="2" y="17"/>
                  </a:lnTo>
                  <a:lnTo>
                    <a:pt x="0" y="15"/>
                  </a:lnTo>
                  <a:lnTo>
                    <a:pt x="0" y="11"/>
                  </a:lnTo>
                  <a:lnTo>
                    <a:pt x="2" y="7"/>
                  </a:lnTo>
                  <a:lnTo>
                    <a:pt x="4" y="4"/>
                  </a:lnTo>
                  <a:lnTo>
                    <a:pt x="7" y="2"/>
                  </a:lnTo>
                  <a:lnTo>
                    <a:pt x="10" y="0"/>
                  </a:lnTo>
                  <a:lnTo>
                    <a:pt x="12" y="0"/>
                  </a:lnTo>
                  <a:lnTo>
                    <a:pt x="13" y="0"/>
                  </a:lnTo>
                  <a:lnTo>
                    <a:pt x="15" y="0"/>
                  </a:lnTo>
                  <a:close/>
                </a:path>
              </a:pathLst>
            </a:custGeom>
            <a:solidFill>
              <a:srgbClr val="DD9F85"/>
            </a:solidFill>
            <a:ln w="0">
              <a:solidFill>
                <a:srgbClr val="DD9F85"/>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55" name="Freeform 122"/>
            <p:cNvSpPr>
              <a:spLocks/>
            </p:cNvSpPr>
            <p:nvPr/>
          </p:nvSpPr>
          <p:spPr bwMode="auto">
            <a:xfrm>
              <a:off x="2172161" y="6289093"/>
              <a:ext cx="322264" cy="123825"/>
            </a:xfrm>
            <a:custGeom>
              <a:avLst/>
              <a:gdLst>
                <a:gd name="T0" fmla="*/ 88 w 203"/>
                <a:gd name="T1" fmla="*/ 0 h 78"/>
                <a:gd name="T2" fmla="*/ 203 w 203"/>
                <a:gd name="T3" fmla="*/ 0 h 78"/>
                <a:gd name="T4" fmla="*/ 203 w 203"/>
                <a:gd name="T5" fmla="*/ 78 h 78"/>
                <a:gd name="T6" fmla="*/ 0 w 203"/>
                <a:gd name="T7" fmla="*/ 78 h 78"/>
                <a:gd name="T8" fmla="*/ 3 w 203"/>
                <a:gd name="T9" fmla="*/ 58 h 78"/>
                <a:gd name="T10" fmla="*/ 11 w 203"/>
                <a:gd name="T11" fmla="*/ 42 h 78"/>
                <a:gd name="T12" fmla="*/ 22 w 203"/>
                <a:gd name="T13" fmla="*/ 30 h 78"/>
                <a:gd name="T14" fmla="*/ 37 w 203"/>
                <a:gd name="T15" fmla="*/ 20 h 78"/>
                <a:gd name="T16" fmla="*/ 51 w 203"/>
                <a:gd name="T17" fmla="*/ 12 h 78"/>
                <a:gd name="T18" fmla="*/ 66 w 203"/>
                <a:gd name="T19" fmla="*/ 7 h 78"/>
                <a:gd name="T20" fmla="*/ 77 w 203"/>
                <a:gd name="T21" fmla="*/ 3 h 78"/>
                <a:gd name="T22" fmla="*/ 85 w 203"/>
                <a:gd name="T23" fmla="*/ 0 h 78"/>
                <a:gd name="T24" fmla="*/ 88 w 203"/>
                <a:gd name="T2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78">
                  <a:moveTo>
                    <a:pt x="88" y="0"/>
                  </a:moveTo>
                  <a:lnTo>
                    <a:pt x="203" y="0"/>
                  </a:lnTo>
                  <a:lnTo>
                    <a:pt x="203" y="78"/>
                  </a:lnTo>
                  <a:lnTo>
                    <a:pt x="0" y="78"/>
                  </a:lnTo>
                  <a:lnTo>
                    <a:pt x="3" y="58"/>
                  </a:lnTo>
                  <a:lnTo>
                    <a:pt x="11" y="42"/>
                  </a:lnTo>
                  <a:lnTo>
                    <a:pt x="22" y="30"/>
                  </a:lnTo>
                  <a:lnTo>
                    <a:pt x="37" y="20"/>
                  </a:lnTo>
                  <a:lnTo>
                    <a:pt x="51" y="12"/>
                  </a:lnTo>
                  <a:lnTo>
                    <a:pt x="66" y="7"/>
                  </a:lnTo>
                  <a:lnTo>
                    <a:pt x="77" y="3"/>
                  </a:lnTo>
                  <a:lnTo>
                    <a:pt x="85" y="0"/>
                  </a:lnTo>
                  <a:lnTo>
                    <a:pt x="88"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56" name="Rectangle 123"/>
            <p:cNvSpPr>
              <a:spLocks noChangeArrowheads="1"/>
            </p:cNvSpPr>
            <p:nvPr/>
          </p:nvSpPr>
          <p:spPr bwMode="auto">
            <a:xfrm>
              <a:off x="2172161" y="6412917"/>
              <a:ext cx="215901" cy="14289"/>
            </a:xfrm>
            <a:prstGeom prst="rect">
              <a:avLst/>
            </a:prstGeom>
            <a:solidFill>
              <a:srgbClr val="000000"/>
            </a:solidFill>
            <a:ln w="0">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57" name="Rectangle 124"/>
            <p:cNvSpPr>
              <a:spLocks noChangeArrowheads="1"/>
            </p:cNvSpPr>
            <p:nvPr/>
          </p:nvSpPr>
          <p:spPr bwMode="auto">
            <a:xfrm>
              <a:off x="2429337" y="6412917"/>
              <a:ext cx="65089" cy="14289"/>
            </a:xfrm>
            <a:prstGeom prst="rect">
              <a:avLst/>
            </a:prstGeom>
            <a:solidFill>
              <a:srgbClr val="000000"/>
            </a:solidFill>
            <a:ln w="0">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58" name="Freeform 125"/>
            <p:cNvSpPr>
              <a:spLocks/>
            </p:cNvSpPr>
            <p:nvPr/>
          </p:nvSpPr>
          <p:spPr bwMode="auto">
            <a:xfrm>
              <a:off x="2676987" y="6289093"/>
              <a:ext cx="322264" cy="123825"/>
            </a:xfrm>
            <a:custGeom>
              <a:avLst/>
              <a:gdLst>
                <a:gd name="T0" fmla="*/ 0 w 203"/>
                <a:gd name="T1" fmla="*/ 0 h 78"/>
                <a:gd name="T2" fmla="*/ 115 w 203"/>
                <a:gd name="T3" fmla="*/ 0 h 78"/>
                <a:gd name="T4" fmla="*/ 118 w 203"/>
                <a:gd name="T5" fmla="*/ 0 h 78"/>
                <a:gd name="T6" fmla="*/ 126 w 203"/>
                <a:gd name="T7" fmla="*/ 3 h 78"/>
                <a:gd name="T8" fmla="*/ 138 w 203"/>
                <a:gd name="T9" fmla="*/ 7 h 78"/>
                <a:gd name="T10" fmla="*/ 152 w 203"/>
                <a:gd name="T11" fmla="*/ 12 h 78"/>
                <a:gd name="T12" fmla="*/ 167 w 203"/>
                <a:gd name="T13" fmla="*/ 20 h 78"/>
                <a:gd name="T14" fmla="*/ 181 w 203"/>
                <a:gd name="T15" fmla="*/ 30 h 78"/>
                <a:gd name="T16" fmla="*/ 193 w 203"/>
                <a:gd name="T17" fmla="*/ 42 h 78"/>
                <a:gd name="T18" fmla="*/ 201 w 203"/>
                <a:gd name="T19" fmla="*/ 58 h 78"/>
                <a:gd name="T20" fmla="*/ 203 w 203"/>
                <a:gd name="T21" fmla="*/ 78 h 78"/>
                <a:gd name="T22" fmla="*/ 0 w 203"/>
                <a:gd name="T23" fmla="*/ 78 h 78"/>
                <a:gd name="T24" fmla="*/ 0 w 203"/>
                <a:gd name="T2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78">
                  <a:moveTo>
                    <a:pt x="0" y="0"/>
                  </a:moveTo>
                  <a:lnTo>
                    <a:pt x="115" y="0"/>
                  </a:lnTo>
                  <a:lnTo>
                    <a:pt x="118" y="0"/>
                  </a:lnTo>
                  <a:lnTo>
                    <a:pt x="126" y="3"/>
                  </a:lnTo>
                  <a:lnTo>
                    <a:pt x="138" y="7"/>
                  </a:lnTo>
                  <a:lnTo>
                    <a:pt x="152" y="12"/>
                  </a:lnTo>
                  <a:lnTo>
                    <a:pt x="167" y="20"/>
                  </a:lnTo>
                  <a:lnTo>
                    <a:pt x="181" y="30"/>
                  </a:lnTo>
                  <a:lnTo>
                    <a:pt x="193" y="42"/>
                  </a:lnTo>
                  <a:lnTo>
                    <a:pt x="201" y="58"/>
                  </a:lnTo>
                  <a:lnTo>
                    <a:pt x="203" y="78"/>
                  </a:lnTo>
                  <a:lnTo>
                    <a:pt x="0" y="78"/>
                  </a:lnTo>
                  <a:lnTo>
                    <a:pt x="0"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59" name="Rectangle 126"/>
            <p:cNvSpPr>
              <a:spLocks noChangeArrowheads="1"/>
            </p:cNvSpPr>
            <p:nvPr/>
          </p:nvSpPr>
          <p:spPr bwMode="auto">
            <a:xfrm>
              <a:off x="2783348" y="6412917"/>
              <a:ext cx="215901" cy="14289"/>
            </a:xfrm>
            <a:prstGeom prst="rect">
              <a:avLst/>
            </a:prstGeom>
            <a:solidFill>
              <a:srgbClr val="000000"/>
            </a:solidFill>
            <a:ln w="0">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60" name="Rectangle 127"/>
            <p:cNvSpPr>
              <a:spLocks noChangeArrowheads="1"/>
            </p:cNvSpPr>
            <p:nvPr/>
          </p:nvSpPr>
          <p:spPr bwMode="auto">
            <a:xfrm>
              <a:off x="2676987" y="6412915"/>
              <a:ext cx="65089" cy="14289"/>
            </a:xfrm>
            <a:prstGeom prst="rect">
              <a:avLst/>
            </a:prstGeom>
            <a:solidFill>
              <a:srgbClr val="000000"/>
            </a:solidFill>
            <a:ln w="0">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61" name="Freeform 128"/>
            <p:cNvSpPr>
              <a:spLocks/>
            </p:cNvSpPr>
            <p:nvPr/>
          </p:nvSpPr>
          <p:spPr bwMode="auto">
            <a:xfrm>
              <a:off x="2426161" y="4444408"/>
              <a:ext cx="28576" cy="52388"/>
            </a:xfrm>
            <a:custGeom>
              <a:avLst/>
              <a:gdLst>
                <a:gd name="T0" fmla="*/ 9 w 18"/>
                <a:gd name="T1" fmla="*/ 0 h 33"/>
                <a:gd name="T2" fmla="*/ 13 w 18"/>
                <a:gd name="T3" fmla="*/ 1 h 33"/>
                <a:gd name="T4" fmla="*/ 16 w 18"/>
                <a:gd name="T5" fmla="*/ 2 h 33"/>
                <a:gd name="T6" fmla="*/ 17 w 18"/>
                <a:gd name="T7" fmla="*/ 4 h 33"/>
                <a:gd name="T8" fmla="*/ 18 w 18"/>
                <a:gd name="T9" fmla="*/ 6 h 33"/>
                <a:gd name="T10" fmla="*/ 18 w 18"/>
                <a:gd name="T11" fmla="*/ 26 h 33"/>
                <a:gd name="T12" fmla="*/ 17 w 18"/>
                <a:gd name="T13" fmla="*/ 29 h 33"/>
                <a:gd name="T14" fmla="*/ 16 w 18"/>
                <a:gd name="T15" fmla="*/ 30 h 33"/>
                <a:gd name="T16" fmla="*/ 13 w 18"/>
                <a:gd name="T17" fmla="*/ 31 h 33"/>
                <a:gd name="T18" fmla="*/ 9 w 18"/>
                <a:gd name="T19" fmla="*/ 33 h 33"/>
                <a:gd name="T20" fmla="*/ 5 w 18"/>
                <a:gd name="T21" fmla="*/ 31 h 33"/>
                <a:gd name="T22" fmla="*/ 2 w 18"/>
                <a:gd name="T23" fmla="*/ 30 h 33"/>
                <a:gd name="T24" fmla="*/ 1 w 18"/>
                <a:gd name="T25" fmla="*/ 29 h 33"/>
                <a:gd name="T26" fmla="*/ 0 w 18"/>
                <a:gd name="T27" fmla="*/ 26 h 33"/>
                <a:gd name="T28" fmla="*/ 0 w 18"/>
                <a:gd name="T29" fmla="*/ 6 h 33"/>
                <a:gd name="T30" fmla="*/ 1 w 18"/>
                <a:gd name="T31" fmla="*/ 4 h 33"/>
                <a:gd name="T32" fmla="*/ 2 w 18"/>
                <a:gd name="T33" fmla="*/ 2 h 33"/>
                <a:gd name="T34" fmla="*/ 5 w 18"/>
                <a:gd name="T35" fmla="*/ 1 h 33"/>
                <a:gd name="T36" fmla="*/ 9 w 18"/>
                <a:gd name="T3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 h="33">
                  <a:moveTo>
                    <a:pt x="9" y="0"/>
                  </a:moveTo>
                  <a:lnTo>
                    <a:pt x="13" y="1"/>
                  </a:lnTo>
                  <a:lnTo>
                    <a:pt x="16" y="2"/>
                  </a:lnTo>
                  <a:lnTo>
                    <a:pt x="17" y="4"/>
                  </a:lnTo>
                  <a:lnTo>
                    <a:pt x="18" y="6"/>
                  </a:lnTo>
                  <a:lnTo>
                    <a:pt x="18" y="26"/>
                  </a:lnTo>
                  <a:lnTo>
                    <a:pt x="17" y="29"/>
                  </a:lnTo>
                  <a:lnTo>
                    <a:pt x="16" y="30"/>
                  </a:lnTo>
                  <a:lnTo>
                    <a:pt x="13" y="31"/>
                  </a:lnTo>
                  <a:lnTo>
                    <a:pt x="9" y="33"/>
                  </a:lnTo>
                  <a:lnTo>
                    <a:pt x="5" y="31"/>
                  </a:lnTo>
                  <a:lnTo>
                    <a:pt x="2" y="30"/>
                  </a:lnTo>
                  <a:lnTo>
                    <a:pt x="1" y="29"/>
                  </a:lnTo>
                  <a:lnTo>
                    <a:pt x="0" y="26"/>
                  </a:lnTo>
                  <a:lnTo>
                    <a:pt x="0" y="6"/>
                  </a:lnTo>
                  <a:lnTo>
                    <a:pt x="1" y="4"/>
                  </a:lnTo>
                  <a:lnTo>
                    <a:pt x="2" y="2"/>
                  </a:lnTo>
                  <a:lnTo>
                    <a:pt x="5" y="1"/>
                  </a:lnTo>
                  <a:lnTo>
                    <a:pt x="9"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62" name="Freeform 129"/>
            <p:cNvSpPr>
              <a:spLocks/>
            </p:cNvSpPr>
            <p:nvPr/>
          </p:nvSpPr>
          <p:spPr bwMode="auto">
            <a:xfrm>
              <a:off x="2676987" y="4444404"/>
              <a:ext cx="30164" cy="52388"/>
            </a:xfrm>
            <a:custGeom>
              <a:avLst/>
              <a:gdLst>
                <a:gd name="T0" fmla="*/ 9 w 19"/>
                <a:gd name="T1" fmla="*/ 0 h 33"/>
                <a:gd name="T2" fmla="*/ 12 w 19"/>
                <a:gd name="T3" fmla="*/ 1 h 33"/>
                <a:gd name="T4" fmla="*/ 16 w 19"/>
                <a:gd name="T5" fmla="*/ 2 h 33"/>
                <a:gd name="T6" fmla="*/ 17 w 19"/>
                <a:gd name="T7" fmla="*/ 4 h 33"/>
                <a:gd name="T8" fmla="*/ 19 w 19"/>
                <a:gd name="T9" fmla="*/ 6 h 33"/>
                <a:gd name="T10" fmla="*/ 19 w 19"/>
                <a:gd name="T11" fmla="*/ 26 h 33"/>
                <a:gd name="T12" fmla="*/ 17 w 19"/>
                <a:gd name="T13" fmla="*/ 29 h 33"/>
                <a:gd name="T14" fmla="*/ 16 w 19"/>
                <a:gd name="T15" fmla="*/ 30 h 33"/>
                <a:gd name="T16" fmla="*/ 12 w 19"/>
                <a:gd name="T17" fmla="*/ 31 h 33"/>
                <a:gd name="T18" fmla="*/ 9 w 19"/>
                <a:gd name="T19" fmla="*/ 33 h 33"/>
                <a:gd name="T20" fmla="*/ 6 w 19"/>
                <a:gd name="T21" fmla="*/ 31 h 33"/>
                <a:gd name="T22" fmla="*/ 3 w 19"/>
                <a:gd name="T23" fmla="*/ 30 h 33"/>
                <a:gd name="T24" fmla="*/ 2 w 19"/>
                <a:gd name="T25" fmla="*/ 29 h 33"/>
                <a:gd name="T26" fmla="*/ 0 w 19"/>
                <a:gd name="T27" fmla="*/ 26 h 33"/>
                <a:gd name="T28" fmla="*/ 0 w 19"/>
                <a:gd name="T29" fmla="*/ 6 h 33"/>
                <a:gd name="T30" fmla="*/ 2 w 19"/>
                <a:gd name="T31" fmla="*/ 4 h 33"/>
                <a:gd name="T32" fmla="*/ 3 w 19"/>
                <a:gd name="T33" fmla="*/ 2 h 33"/>
                <a:gd name="T34" fmla="*/ 6 w 19"/>
                <a:gd name="T35" fmla="*/ 1 h 33"/>
                <a:gd name="T36" fmla="*/ 9 w 19"/>
                <a:gd name="T3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 h="33">
                  <a:moveTo>
                    <a:pt x="9" y="0"/>
                  </a:moveTo>
                  <a:lnTo>
                    <a:pt x="12" y="1"/>
                  </a:lnTo>
                  <a:lnTo>
                    <a:pt x="16" y="2"/>
                  </a:lnTo>
                  <a:lnTo>
                    <a:pt x="17" y="4"/>
                  </a:lnTo>
                  <a:lnTo>
                    <a:pt x="19" y="6"/>
                  </a:lnTo>
                  <a:lnTo>
                    <a:pt x="19" y="26"/>
                  </a:lnTo>
                  <a:lnTo>
                    <a:pt x="17" y="29"/>
                  </a:lnTo>
                  <a:lnTo>
                    <a:pt x="16" y="30"/>
                  </a:lnTo>
                  <a:lnTo>
                    <a:pt x="12" y="31"/>
                  </a:lnTo>
                  <a:lnTo>
                    <a:pt x="9" y="33"/>
                  </a:lnTo>
                  <a:lnTo>
                    <a:pt x="6" y="31"/>
                  </a:lnTo>
                  <a:lnTo>
                    <a:pt x="3" y="30"/>
                  </a:lnTo>
                  <a:lnTo>
                    <a:pt x="2" y="29"/>
                  </a:lnTo>
                  <a:lnTo>
                    <a:pt x="0" y="26"/>
                  </a:lnTo>
                  <a:lnTo>
                    <a:pt x="0" y="6"/>
                  </a:lnTo>
                  <a:lnTo>
                    <a:pt x="2" y="4"/>
                  </a:lnTo>
                  <a:lnTo>
                    <a:pt x="3" y="2"/>
                  </a:lnTo>
                  <a:lnTo>
                    <a:pt x="6" y="1"/>
                  </a:lnTo>
                  <a:lnTo>
                    <a:pt x="9"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63" name="Freeform 130"/>
            <p:cNvSpPr>
              <a:spLocks/>
            </p:cNvSpPr>
            <p:nvPr/>
          </p:nvSpPr>
          <p:spPr bwMode="auto">
            <a:xfrm>
              <a:off x="2534112" y="4577756"/>
              <a:ext cx="69850" cy="28576"/>
            </a:xfrm>
            <a:custGeom>
              <a:avLst/>
              <a:gdLst>
                <a:gd name="T0" fmla="*/ 0 w 44"/>
                <a:gd name="T1" fmla="*/ 0 h 18"/>
                <a:gd name="T2" fmla="*/ 0 w 44"/>
                <a:gd name="T3" fmla="*/ 0 h 18"/>
                <a:gd name="T4" fmla="*/ 3 w 44"/>
                <a:gd name="T5" fmla="*/ 1 h 18"/>
                <a:gd name="T6" fmla="*/ 5 w 44"/>
                <a:gd name="T7" fmla="*/ 2 h 18"/>
                <a:gd name="T8" fmla="*/ 8 w 44"/>
                <a:gd name="T9" fmla="*/ 4 h 18"/>
                <a:gd name="T10" fmla="*/ 12 w 44"/>
                <a:gd name="T11" fmla="*/ 5 h 18"/>
                <a:gd name="T12" fmla="*/ 14 w 44"/>
                <a:gd name="T13" fmla="*/ 6 h 18"/>
                <a:gd name="T14" fmla="*/ 18 w 44"/>
                <a:gd name="T15" fmla="*/ 7 h 18"/>
                <a:gd name="T16" fmla="*/ 21 w 44"/>
                <a:gd name="T17" fmla="*/ 7 h 18"/>
                <a:gd name="T18" fmla="*/ 22 w 44"/>
                <a:gd name="T19" fmla="*/ 7 h 18"/>
                <a:gd name="T20" fmla="*/ 25 w 44"/>
                <a:gd name="T21" fmla="*/ 7 h 18"/>
                <a:gd name="T22" fmla="*/ 26 w 44"/>
                <a:gd name="T23" fmla="*/ 7 h 18"/>
                <a:gd name="T24" fmla="*/ 27 w 44"/>
                <a:gd name="T25" fmla="*/ 6 h 18"/>
                <a:gd name="T26" fmla="*/ 30 w 44"/>
                <a:gd name="T27" fmla="*/ 6 h 18"/>
                <a:gd name="T28" fmla="*/ 33 w 44"/>
                <a:gd name="T29" fmla="*/ 5 h 18"/>
                <a:gd name="T30" fmla="*/ 37 w 44"/>
                <a:gd name="T31" fmla="*/ 4 h 18"/>
                <a:gd name="T32" fmla="*/ 39 w 44"/>
                <a:gd name="T33" fmla="*/ 2 h 18"/>
                <a:gd name="T34" fmla="*/ 42 w 44"/>
                <a:gd name="T35" fmla="*/ 1 h 18"/>
                <a:gd name="T36" fmla="*/ 43 w 44"/>
                <a:gd name="T37" fmla="*/ 0 h 18"/>
                <a:gd name="T38" fmla="*/ 44 w 44"/>
                <a:gd name="T39" fmla="*/ 0 h 18"/>
                <a:gd name="T40" fmla="*/ 44 w 44"/>
                <a:gd name="T41" fmla="*/ 1 h 18"/>
                <a:gd name="T42" fmla="*/ 43 w 44"/>
                <a:gd name="T43" fmla="*/ 2 h 18"/>
                <a:gd name="T44" fmla="*/ 43 w 44"/>
                <a:gd name="T45" fmla="*/ 5 h 18"/>
                <a:gd name="T46" fmla="*/ 41 w 44"/>
                <a:gd name="T47" fmla="*/ 7 h 18"/>
                <a:gd name="T48" fmla="*/ 39 w 44"/>
                <a:gd name="T49" fmla="*/ 10 h 18"/>
                <a:gd name="T50" fmla="*/ 38 w 44"/>
                <a:gd name="T51" fmla="*/ 11 h 18"/>
                <a:gd name="T52" fmla="*/ 34 w 44"/>
                <a:gd name="T53" fmla="*/ 15 h 18"/>
                <a:gd name="T54" fmla="*/ 31 w 44"/>
                <a:gd name="T55" fmla="*/ 17 h 18"/>
                <a:gd name="T56" fmla="*/ 29 w 44"/>
                <a:gd name="T57" fmla="*/ 18 h 18"/>
                <a:gd name="T58" fmla="*/ 25 w 44"/>
                <a:gd name="T59" fmla="*/ 18 h 18"/>
                <a:gd name="T60" fmla="*/ 22 w 44"/>
                <a:gd name="T61" fmla="*/ 18 h 18"/>
                <a:gd name="T62" fmla="*/ 20 w 44"/>
                <a:gd name="T63" fmla="*/ 18 h 18"/>
                <a:gd name="T64" fmla="*/ 16 w 44"/>
                <a:gd name="T65" fmla="*/ 17 h 18"/>
                <a:gd name="T66" fmla="*/ 13 w 44"/>
                <a:gd name="T67" fmla="*/ 15 h 18"/>
                <a:gd name="T68" fmla="*/ 10 w 44"/>
                <a:gd name="T69" fmla="*/ 14 h 18"/>
                <a:gd name="T70" fmla="*/ 6 w 44"/>
                <a:gd name="T71" fmla="*/ 11 h 18"/>
                <a:gd name="T72" fmla="*/ 5 w 44"/>
                <a:gd name="T73" fmla="*/ 10 h 18"/>
                <a:gd name="T74" fmla="*/ 4 w 44"/>
                <a:gd name="T75" fmla="*/ 7 h 18"/>
                <a:gd name="T76" fmla="*/ 1 w 44"/>
                <a:gd name="T77" fmla="*/ 5 h 18"/>
                <a:gd name="T78" fmla="*/ 1 w 44"/>
                <a:gd name="T79" fmla="*/ 2 h 18"/>
                <a:gd name="T80" fmla="*/ 0 w 44"/>
                <a:gd name="T81" fmla="*/ 1 h 18"/>
                <a:gd name="T82" fmla="*/ 0 w 44"/>
                <a:gd name="T83"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4" h="18">
                  <a:moveTo>
                    <a:pt x="0" y="0"/>
                  </a:moveTo>
                  <a:lnTo>
                    <a:pt x="0" y="0"/>
                  </a:lnTo>
                  <a:lnTo>
                    <a:pt x="3" y="1"/>
                  </a:lnTo>
                  <a:lnTo>
                    <a:pt x="5" y="2"/>
                  </a:lnTo>
                  <a:lnTo>
                    <a:pt x="8" y="4"/>
                  </a:lnTo>
                  <a:lnTo>
                    <a:pt x="12" y="5"/>
                  </a:lnTo>
                  <a:lnTo>
                    <a:pt x="14" y="6"/>
                  </a:lnTo>
                  <a:lnTo>
                    <a:pt x="18" y="7"/>
                  </a:lnTo>
                  <a:lnTo>
                    <a:pt x="21" y="7"/>
                  </a:lnTo>
                  <a:lnTo>
                    <a:pt x="22" y="7"/>
                  </a:lnTo>
                  <a:lnTo>
                    <a:pt x="25" y="7"/>
                  </a:lnTo>
                  <a:lnTo>
                    <a:pt x="26" y="7"/>
                  </a:lnTo>
                  <a:lnTo>
                    <a:pt x="27" y="6"/>
                  </a:lnTo>
                  <a:lnTo>
                    <a:pt x="30" y="6"/>
                  </a:lnTo>
                  <a:lnTo>
                    <a:pt x="33" y="5"/>
                  </a:lnTo>
                  <a:lnTo>
                    <a:pt x="37" y="4"/>
                  </a:lnTo>
                  <a:lnTo>
                    <a:pt x="39" y="2"/>
                  </a:lnTo>
                  <a:lnTo>
                    <a:pt x="42" y="1"/>
                  </a:lnTo>
                  <a:lnTo>
                    <a:pt x="43" y="0"/>
                  </a:lnTo>
                  <a:lnTo>
                    <a:pt x="44" y="0"/>
                  </a:lnTo>
                  <a:lnTo>
                    <a:pt x="44" y="1"/>
                  </a:lnTo>
                  <a:lnTo>
                    <a:pt x="43" y="2"/>
                  </a:lnTo>
                  <a:lnTo>
                    <a:pt x="43" y="5"/>
                  </a:lnTo>
                  <a:lnTo>
                    <a:pt x="41" y="7"/>
                  </a:lnTo>
                  <a:lnTo>
                    <a:pt x="39" y="10"/>
                  </a:lnTo>
                  <a:lnTo>
                    <a:pt x="38" y="11"/>
                  </a:lnTo>
                  <a:lnTo>
                    <a:pt x="34" y="15"/>
                  </a:lnTo>
                  <a:lnTo>
                    <a:pt x="31" y="17"/>
                  </a:lnTo>
                  <a:lnTo>
                    <a:pt x="29" y="18"/>
                  </a:lnTo>
                  <a:lnTo>
                    <a:pt x="25" y="18"/>
                  </a:lnTo>
                  <a:lnTo>
                    <a:pt x="22" y="18"/>
                  </a:lnTo>
                  <a:lnTo>
                    <a:pt x="20" y="18"/>
                  </a:lnTo>
                  <a:lnTo>
                    <a:pt x="16" y="17"/>
                  </a:lnTo>
                  <a:lnTo>
                    <a:pt x="13" y="15"/>
                  </a:lnTo>
                  <a:lnTo>
                    <a:pt x="10" y="14"/>
                  </a:lnTo>
                  <a:lnTo>
                    <a:pt x="6" y="11"/>
                  </a:lnTo>
                  <a:lnTo>
                    <a:pt x="5" y="10"/>
                  </a:lnTo>
                  <a:lnTo>
                    <a:pt x="4" y="7"/>
                  </a:lnTo>
                  <a:lnTo>
                    <a:pt x="1" y="5"/>
                  </a:lnTo>
                  <a:lnTo>
                    <a:pt x="1" y="2"/>
                  </a:lnTo>
                  <a:lnTo>
                    <a:pt x="0" y="1"/>
                  </a:lnTo>
                  <a:lnTo>
                    <a:pt x="0" y="0"/>
                  </a:lnTo>
                  <a:close/>
                </a:path>
              </a:pathLst>
            </a:custGeom>
            <a:solidFill>
              <a:srgbClr val="DD9F85"/>
            </a:solidFill>
            <a:ln w="0">
              <a:solidFill>
                <a:srgbClr val="DD9F85"/>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64" name="Freeform 132"/>
            <p:cNvSpPr>
              <a:spLocks/>
            </p:cNvSpPr>
            <p:nvPr/>
          </p:nvSpPr>
          <p:spPr bwMode="auto">
            <a:xfrm>
              <a:off x="2459498" y="4969868"/>
              <a:ext cx="217489" cy="646116"/>
            </a:xfrm>
            <a:custGeom>
              <a:avLst/>
              <a:gdLst>
                <a:gd name="T0" fmla="*/ 72 w 137"/>
                <a:gd name="T1" fmla="*/ 0 h 407"/>
                <a:gd name="T2" fmla="*/ 137 w 137"/>
                <a:gd name="T3" fmla="*/ 37 h 407"/>
                <a:gd name="T4" fmla="*/ 136 w 137"/>
                <a:gd name="T5" fmla="*/ 405 h 407"/>
                <a:gd name="T6" fmla="*/ 114 w 137"/>
                <a:gd name="T7" fmla="*/ 407 h 407"/>
                <a:gd name="T8" fmla="*/ 91 w 137"/>
                <a:gd name="T9" fmla="*/ 407 h 407"/>
                <a:gd name="T10" fmla="*/ 69 w 137"/>
                <a:gd name="T11" fmla="*/ 407 h 407"/>
                <a:gd name="T12" fmla="*/ 48 w 137"/>
                <a:gd name="T13" fmla="*/ 405 h 407"/>
                <a:gd name="T14" fmla="*/ 30 w 137"/>
                <a:gd name="T15" fmla="*/ 403 h 407"/>
                <a:gd name="T16" fmla="*/ 17 w 137"/>
                <a:gd name="T17" fmla="*/ 401 h 407"/>
                <a:gd name="T18" fmla="*/ 8 w 137"/>
                <a:gd name="T19" fmla="*/ 399 h 407"/>
                <a:gd name="T20" fmla="*/ 4 w 137"/>
                <a:gd name="T21" fmla="*/ 398 h 407"/>
                <a:gd name="T22" fmla="*/ 2 w 137"/>
                <a:gd name="T23" fmla="*/ 385 h 407"/>
                <a:gd name="T24" fmla="*/ 1 w 137"/>
                <a:gd name="T25" fmla="*/ 364 h 407"/>
                <a:gd name="T26" fmla="*/ 0 w 137"/>
                <a:gd name="T27" fmla="*/ 338 h 407"/>
                <a:gd name="T28" fmla="*/ 0 w 137"/>
                <a:gd name="T29" fmla="*/ 308 h 407"/>
                <a:gd name="T30" fmla="*/ 1 w 137"/>
                <a:gd name="T31" fmla="*/ 274 h 407"/>
                <a:gd name="T32" fmla="*/ 1 w 137"/>
                <a:gd name="T33" fmla="*/ 237 h 407"/>
                <a:gd name="T34" fmla="*/ 2 w 137"/>
                <a:gd name="T35" fmla="*/ 200 h 407"/>
                <a:gd name="T36" fmla="*/ 4 w 137"/>
                <a:gd name="T37" fmla="*/ 165 h 407"/>
                <a:gd name="T38" fmla="*/ 4 w 137"/>
                <a:gd name="T39" fmla="*/ 131 h 407"/>
                <a:gd name="T40" fmla="*/ 5 w 137"/>
                <a:gd name="T41" fmla="*/ 101 h 407"/>
                <a:gd name="T42" fmla="*/ 6 w 137"/>
                <a:gd name="T43" fmla="*/ 75 h 407"/>
                <a:gd name="T44" fmla="*/ 8 w 137"/>
                <a:gd name="T45" fmla="*/ 54 h 407"/>
                <a:gd name="T46" fmla="*/ 8 w 137"/>
                <a:gd name="T47" fmla="*/ 41 h 407"/>
                <a:gd name="T48" fmla="*/ 8 w 137"/>
                <a:gd name="T49" fmla="*/ 35 h 407"/>
                <a:gd name="T50" fmla="*/ 72 w 137"/>
                <a:gd name="T51" fmla="*/ 0 h 4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7" h="407">
                  <a:moveTo>
                    <a:pt x="72" y="0"/>
                  </a:moveTo>
                  <a:lnTo>
                    <a:pt x="137" y="37"/>
                  </a:lnTo>
                  <a:lnTo>
                    <a:pt x="136" y="405"/>
                  </a:lnTo>
                  <a:lnTo>
                    <a:pt x="114" y="407"/>
                  </a:lnTo>
                  <a:lnTo>
                    <a:pt x="91" y="407"/>
                  </a:lnTo>
                  <a:lnTo>
                    <a:pt x="69" y="407"/>
                  </a:lnTo>
                  <a:lnTo>
                    <a:pt x="48" y="405"/>
                  </a:lnTo>
                  <a:lnTo>
                    <a:pt x="30" y="403"/>
                  </a:lnTo>
                  <a:lnTo>
                    <a:pt x="17" y="401"/>
                  </a:lnTo>
                  <a:lnTo>
                    <a:pt x="8" y="399"/>
                  </a:lnTo>
                  <a:lnTo>
                    <a:pt x="4" y="398"/>
                  </a:lnTo>
                  <a:lnTo>
                    <a:pt x="2" y="385"/>
                  </a:lnTo>
                  <a:lnTo>
                    <a:pt x="1" y="364"/>
                  </a:lnTo>
                  <a:lnTo>
                    <a:pt x="0" y="338"/>
                  </a:lnTo>
                  <a:lnTo>
                    <a:pt x="0" y="308"/>
                  </a:lnTo>
                  <a:lnTo>
                    <a:pt x="1" y="274"/>
                  </a:lnTo>
                  <a:lnTo>
                    <a:pt x="1" y="237"/>
                  </a:lnTo>
                  <a:lnTo>
                    <a:pt x="2" y="200"/>
                  </a:lnTo>
                  <a:lnTo>
                    <a:pt x="4" y="165"/>
                  </a:lnTo>
                  <a:lnTo>
                    <a:pt x="4" y="131"/>
                  </a:lnTo>
                  <a:lnTo>
                    <a:pt x="5" y="101"/>
                  </a:lnTo>
                  <a:lnTo>
                    <a:pt x="6" y="75"/>
                  </a:lnTo>
                  <a:lnTo>
                    <a:pt x="8" y="54"/>
                  </a:lnTo>
                  <a:lnTo>
                    <a:pt x="8" y="41"/>
                  </a:lnTo>
                  <a:lnTo>
                    <a:pt x="8" y="35"/>
                  </a:lnTo>
                  <a:lnTo>
                    <a:pt x="72" y="0"/>
                  </a:lnTo>
                  <a:close/>
                </a:path>
              </a:pathLst>
            </a:custGeom>
            <a:solidFill>
              <a:srgbClr val="EFF4F2"/>
            </a:solidFill>
            <a:ln w="0">
              <a:solidFill>
                <a:srgbClr val="EFF4F2"/>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65" name="Freeform 133"/>
            <p:cNvSpPr>
              <a:spLocks/>
            </p:cNvSpPr>
            <p:nvPr/>
          </p:nvSpPr>
          <p:spPr bwMode="auto">
            <a:xfrm>
              <a:off x="2472199" y="4911130"/>
              <a:ext cx="101600" cy="114301"/>
            </a:xfrm>
            <a:custGeom>
              <a:avLst/>
              <a:gdLst>
                <a:gd name="T0" fmla="*/ 0 w 64"/>
                <a:gd name="T1" fmla="*/ 0 h 72"/>
                <a:gd name="T2" fmla="*/ 64 w 64"/>
                <a:gd name="T3" fmla="*/ 37 h 72"/>
                <a:gd name="T4" fmla="*/ 0 w 64"/>
                <a:gd name="T5" fmla="*/ 72 h 72"/>
                <a:gd name="T6" fmla="*/ 0 w 64"/>
                <a:gd name="T7" fmla="*/ 0 h 72"/>
              </a:gdLst>
              <a:ahLst/>
              <a:cxnLst>
                <a:cxn ang="0">
                  <a:pos x="T0" y="T1"/>
                </a:cxn>
                <a:cxn ang="0">
                  <a:pos x="T2" y="T3"/>
                </a:cxn>
                <a:cxn ang="0">
                  <a:pos x="T4" y="T5"/>
                </a:cxn>
                <a:cxn ang="0">
                  <a:pos x="T6" y="T7"/>
                </a:cxn>
              </a:cxnLst>
              <a:rect l="0" t="0" r="r" b="b"/>
              <a:pathLst>
                <a:path w="64" h="72">
                  <a:moveTo>
                    <a:pt x="0" y="0"/>
                  </a:moveTo>
                  <a:lnTo>
                    <a:pt x="64" y="37"/>
                  </a:lnTo>
                  <a:lnTo>
                    <a:pt x="0" y="72"/>
                  </a:lnTo>
                  <a:lnTo>
                    <a:pt x="0" y="0"/>
                  </a:lnTo>
                  <a:close/>
                </a:path>
              </a:pathLst>
            </a:custGeom>
            <a:solidFill>
              <a:srgbClr val="E1EAE7"/>
            </a:solidFill>
            <a:ln w="0">
              <a:solidFill>
                <a:srgbClr val="E1EAE7"/>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66" name="Freeform 134"/>
            <p:cNvSpPr>
              <a:spLocks/>
            </p:cNvSpPr>
            <p:nvPr/>
          </p:nvSpPr>
          <p:spPr bwMode="auto">
            <a:xfrm>
              <a:off x="2573799" y="4911130"/>
              <a:ext cx="103188" cy="117475"/>
            </a:xfrm>
            <a:custGeom>
              <a:avLst/>
              <a:gdLst>
                <a:gd name="T0" fmla="*/ 65 w 65"/>
                <a:gd name="T1" fmla="*/ 0 h 74"/>
                <a:gd name="T2" fmla="*/ 65 w 65"/>
                <a:gd name="T3" fmla="*/ 74 h 74"/>
                <a:gd name="T4" fmla="*/ 0 w 65"/>
                <a:gd name="T5" fmla="*/ 37 h 74"/>
                <a:gd name="T6" fmla="*/ 65 w 65"/>
                <a:gd name="T7" fmla="*/ 0 h 74"/>
              </a:gdLst>
              <a:ahLst/>
              <a:cxnLst>
                <a:cxn ang="0">
                  <a:pos x="T0" y="T1"/>
                </a:cxn>
                <a:cxn ang="0">
                  <a:pos x="T2" y="T3"/>
                </a:cxn>
                <a:cxn ang="0">
                  <a:pos x="T4" y="T5"/>
                </a:cxn>
                <a:cxn ang="0">
                  <a:pos x="T6" y="T7"/>
                </a:cxn>
              </a:cxnLst>
              <a:rect l="0" t="0" r="r" b="b"/>
              <a:pathLst>
                <a:path w="65" h="74">
                  <a:moveTo>
                    <a:pt x="65" y="0"/>
                  </a:moveTo>
                  <a:lnTo>
                    <a:pt x="65" y="74"/>
                  </a:lnTo>
                  <a:lnTo>
                    <a:pt x="0" y="37"/>
                  </a:lnTo>
                  <a:lnTo>
                    <a:pt x="65" y="0"/>
                  </a:lnTo>
                  <a:close/>
                </a:path>
              </a:pathLst>
            </a:custGeom>
            <a:solidFill>
              <a:srgbClr val="E1EAE7"/>
            </a:solidFill>
            <a:ln w="0">
              <a:solidFill>
                <a:srgbClr val="E1EAE7"/>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67" name="Freeform 135"/>
            <p:cNvSpPr>
              <a:spLocks/>
            </p:cNvSpPr>
            <p:nvPr/>
          </p:nvSpPr>
          <p:spPr bwMode="auto">
            <a:xfrm>
              <a:off x="2472199" y="4911130"/>
              <a:ext cx="22224" cy="12701"/>
            </a:xfrm>
            <a:custGeom>
              <a:avLst/>
              <a:gdLst>
                <a:gd name="T0" fmla="*/ 0 w 14"/>
                <a:gd name="T1" fmla="*/ 0 h 8"/>
                <a:gd name="T2" fmla="*/ 14 w 14"/>
                <a:gd name="T3" fmla="*/ 0 h 8"/>
                <a:gd name="T4" fmla="*/ 14 w 14"/>
                <a:gd name="T5" fmla="*/ 8 h 8"/>
                <a:gd name="T6" fmla="*/ 0 w 14"/>
                <a:gd name="T7" fmla="*/ 0 h 8"/>
              </a:gdLst>
              <a:ahLst/>
              <a:cxnLst>
                <a:cxn ang="0">
                  <a:pos x="T0" y="T1"/>
                </a:cxn>
                <a:cxn ang="0">
                  <a:pos x="T2" y="T3"/>
                </a:cxn>
                <a:cxn ang="0">
                  <a:pos x="T4" y="T5"/>
                </a:cxn>
                <a:cxn ang="0">
                  <a:pos x="T6" y="T7"/>
                </a:cxn>
              </a:cxnLst>
              <a:rect l="0" t="0" r="r" b="b"/>
              <a:pathLst>
                <a:path w="14" h="8">
                  <a:moveTo>
                    <a:pt x="0" y="0"/>
                  </a:moveTo>
                  <a:lnTo>
                    <a:pt x="14" y="0"/>
                  </a:lnTo>
                  <a:lnTo>
                    <a:pt x="14" y="8"/>
                  </a:lnTo>
                  <a:lnTo>
                    <a:pt x="0" y="0"/>
                  </a:lnTo>
                  <a:close/>
                </a:path>
              </a:pathLst>
            </a:custGeom>
            <a:solidFill>
              <a:srgbClr val="C4D0CC"/>
            </a:solidFill>
            <a:ln w="0">
              <a:solidFill>
                <a:srgbClr val="C4D0CC"/>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68" name="Freeform 136"/>
            <p:cNvSpPr>
              <a:spLocks/>
            </p:cNvSpPr>
            <p:nvPr/>
          </p:nvSpPr>
          <p:spPr bwMode="auto">
            <a:xfrm>
              <a:off x="2653175" y="4911130"/>
              <a:ext cx="22224" cy="12701"/>
            </a:xfrm>
            <a:custGeom>
              <a:avLst/>
              <a:gdLst>
                <a:gd name="T0" fmla="*/ 0 w 14"/>
                <a:gd name="T1" fmla="*/ 0 h 8"/>
                <a:gd name="T2" fmla="*/ 14 w 14"/>
                <a:gd name="T3" fmla="*/ 0 h 8"/>
                <a:gd name="T4" fmla="*/ 0 w 14"/>
                <a:gd name="T5" fmla="*/ 8 h 8"/>
                <a:gd name="T6" fmla="*/ 0 w 14"/>
                <a:gd name="T7" fmla="*/ 0 h 8"/>
              </a:gdLst>
              <a:ahLst/>
              <a:cxnLst>
                <a:cxn ang="0">
                  <a:pos x="T0" y="T1"/>
                </a:cxn>
                <a:cxn ang="0">
                  <a:pos x="T2" y="T3"/>
                </a:cxn>
                <a:cxn ang="0">
                  <a:pos x="T4" y="T5"/>
                </a:cxn>
                <a:cxn ang="0">
                  <a:pos x="T6" y="T7"/>
                </a:cxn>
              </a:cxnLst>
              <a:rect l="0" t="0" r="r" b="b"/>
              <a:pathLst>
                <a:path w="14" h="8">
                  <a:moveTo>
                    <a:pt x="0" y="0"/>
                  </a:moveTo>
                  <a:lnTo>
                    <a:pt x="14" y="0"/>
                  </a:lnTo>
                  <a:lnTo>
                    <a:pt x="0" y="8"/>
                  </a:lnTo>
                  <a:lnTo>
                    <a:pt x="0" y="0"/>
                  </a:lnTo>
                  <a:close/>
                </a:path>
              </a:pathLst>
            </a:custGeom>
            <a:solidFill>
              <a:srgbClr val="C4D0CC"/>
            </a:solidFill>
            <a:ln w="0">
              <a:solidFill>
                <a:srgbClr val="C4D0CC"/>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69" name="Freeform 137"/>
            <p:cNvSpPr>
              <a:spLocks/>
            </p:cNvSpPr>
            <p:nvPr/>
          </p:nvSpPr>
          <p:spPr bwMode="auto">
            <a:xfrm>
              <a:off x="2507124" y="4969862"/>
              <a:ext cx="133349" cy="452439"/>
            </a:xfrm>
            <a:custGeom>
              <a:avLst/>
              <a:gdLst>
                <a:gd name="T0" fmla="*/ 42 w 84"/>
                <a:gd name="T1" fmla="*/ 0 h 285"/>
                <a:gd name="T2" fmla="*/ 72 w 84"/>
                <a:gd name="T3" fmla="*/ 17 h 285"/>
                <a:gd name="T4" fmla="*/ 72 w 84"/>
                <a:gd name="T5" fmla="*/ 21 h 285"/>
                <a:gd name="T6" fmla="*/ 72 w 84"/>
                <a:gd name="T7" fmla="*/ 29 h 285"/>
                <a:gd name="T8" fmla="*/ 73 w 84"/>
                <a:gd name="T9" fmla="*/ 38 h 285"/>
                <a:gd name="T10" fmla="*/ 73 w 84"/>
                <a:gd name="T11" fmla="*/ 47 h 285"/>
                <a:gd name="T12" fmla="*/ 72 w 84"/>
                <a:gd name="T13" fmla="*/ 54 h 285"/>
                <a:gd name="T14" fmla="*/ 69 w 84"/>
                <a:gd name="T15" fmla="*/ 56 h 285"/>
                <a:gd name="T16" fmla="*/ 67 w 84"/>
                <a:gd name="T17" fmla="*/ 59 h 285"/>
                <a:gd name="T18" fmla="*/ 64 w 84"/>
                <a:gd name="T19" fmla="*/ 60 h 285"/>
                <a:gd name="T20" fmla="*/ 61 w 84"/>
                <a:gd name="T21" fmla="*/ 63 h 285"/>
                <a:gd name="T22" fmla="*/ 60 w 84"/>
                <a:gd name="T23" fmla="*/ 64 h 285"/>
                <a:gd name="T24" fmla="*/ 58 w 84"/>
                <a:gd name="T25" fmla="*/ 65 h 285"/>
                <a:gd name="T26" fmla="*/ 58 w 84"/>
                <a:gd name="T27" fmla="*/ 65 h 285"/>
                <a:gd name="T28" fmla="*/ 58 w 84"/>
                <a:gd name="T29" fmla="*/ 69 h 285"/>
                <a:gd name="T30" fmla="*/ 60 w 84"/>
                <a:gd name="T31" fmla="*/ 80 h 285"/>
                <a:gd name="T32" fmla="*/ 61 w 84"/>
                <a:gd name="T33" fmla="*/ 96 h 285"/>
                <a:gd name="T34" fmla="*/ 65 w 84"/>
                <a:gd name="T35" fmla="*/ 117 h 285"/>
                <a:gd name="T36" fmla="*/ 68 w 84"/>
                <a:gd name="T37" fmla="*/ 139 h 285"/>
                <a:gd name="T38" fmla="*/ 72 w 84"/>
                <a:gd name="T39" fmla="*/ 162 h 285"/>
                <a:gd name="T40" fmla="*/ 75 w 84"/>
                <a:gd name="T41" fmla="*/ 186 h 285"/>
                <a:gd name="T42" fmla="*/ 78 w 84"/>
                <a:gd name="T43" fmla="*/ 208 h 285"/>
                <a:gd name="T44" fmla="*/ 81 w 84"/>
                <a:gd name="T45" fmla="*/ 227 h 285"/>
                <a:gd name="T46" fmla="*/ 82 w 84"/>
                <a:gd name="T47" fmla="*/ 241 h 285"/>
                <a:gd name="T48" fmla="*/ 84 w 84"/>
                <a:gd name="T49" fmla="*/ 249 h 285"/>
                <a:gd name="T50" fmla="*/ 42 w 84"/>
                <a:gd name="T51" fmla="*/ 285 h 285"/>
                <a:gd name="T52" fmla="*/ 0 w 84"/>
                <a:gd name="T53" fmla="*/ 253 h 285"/>
                <a:gd name="T54" fmla="*/ 1 w 84"/>
                <a:gd name="T55" fmla="*/ 244 h 285"/>
                <a:gd name="T56" fmla="*/ 4 w 84"/>
                <a:gd name="T57" fmla="*/ 229 h 285"/>
                <a:gd name="T58" fmla="*/ 6 w 84"/>
                <a:gd name="T59" fmla="*/ 211 h 285"/>
                <a:gd name="T60" fmla="*/ 9 w 84"/>
                <a:gd name="T61" fmla="*/ 189 h 285"/>
                <a:gd name="T62" fmla="*/ 13 w 84"/>
                <a:gd name="T63" fmla="*/ 164 h 285"/>
                <a:gd name="T64" fmla="*/ 16 w 84"/>
                <a:gd name="T65" fmla="*/ 140 h 285"/>
                <a:gd name="T66" fmla="*/ 20 w 84"/>
                <a:gd name="T67" fmla="*/ 117 h 285"/>
                <a:gd name="T68" fmla="*/ 22 w 84"/>
                <a:gd name="T69" fmla="*/ 97 h 285"/>
                <a:gd name="T70" fmla="*/ 25 w 84"/>
                <a:gd name="T71" fmla="*/ 80 h 285"/>
                <a:gd name="T72" fmla="*/ 26 w 84"/>
                <a:gd name="T73" fmla="*/ 69 h 285"/>
                <a:gd name="T74" fmla="*/ 26 w 84"/>
                <a:gd name="T75" fmla="*/ 65 h 285"/>
                <a:gd name="T76" fmla="*/ 26 w 84"/>
                <a:gd name="T77" fmla="*/ 65 h 285"/>
                <a:gd name="T78" fmla="*/ 25 w 84"/>
                <a:gd name="T79" fmla="*/ 64 h 285"/>
                <a:gd name="T80" fmla="*/ 22 w 84"/>
                <a:gd name="T81" fmla="*/ 63 h 285"/>
                <a:gd name="T82" fmla="*/ 20 w 84"/>
                <a:gd name="T83" fmla="*/ 60 h 285"/>
                <a:gd name="T84" fmla="*/ 17 w 84"/>
                <a:gd name="T85" fmla="*/ 59 h 285"/>
                <a:gd name="T86" fmla="*/ 14 w 84"/>
                <a:gd name="T87" fmla="*/ 56 h 285"/>
                <a:gd name="T88" fmla="*/ 13 w 84"/>
                <a:gd name="T89" fmla="*/ 54 h 285"/>
                <a:gd name="T90" fmla="*/ 12 w 84"/>
                <a:gd name="T91" fmla="*/ 47 h 285"/>
                <a:gd name="T92" fmla="*/ 10 w 84"/>
                <a:gd name="T93" fmla="*/ 38 h 285"/>
                <a:gd name="T94" fmla="*/ 12 w 84"/>
                <a:gd name="T95" fmla="*/ 29 h 285"/>
                <a:gd name="T96" fmla="*/ 12 w 84"/>
                <a:gd name="T97" fmla="*/ 21 h 285"/>
                <a:gd name="T98" fmla="*/ 13 w 84"/>
                <a:gd name="T99" fmla="*/ 17 h 285"/>
                <a:gd name="T100" fmla="*/ 42 w 84"/>
                <a:gd name="T101"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4" h="285">
                  <a:moveTo>
                    <a:pt x="42" y="0"/>
                  </a:moveTo>
                  <a:lnTo>
                    <a:pt x="72" y="17"/>
                  </a:lnTo>
                  <a:lnTo>
                    <a:pt x="72" y="21"/>
                  </a:lnTo>
                  <a:lnTo>
                    <a:pt x="72" y="29"/>
                  </a:lnTo>
                  <a:lnTo>
                    <a:pt x="73" y="38"/>
                  </a:lnTo>
                  <a:lnTo>
                    <a:pt x="73" y="47"/>
                  </a:lnTo>
                  <a:lnTo>
                    <a:pt x="72" y="54"/>
                  </a:lnTo>
                  <a:lnTo>
                    <a:pt x="69" y="56"/>
                  </a:lnTo>
                  <a:lnTo>
                    <a:pt x="67" y="59"/>
                  </a:lnTo>
                  <a:lnTo>
                    <a:pt x="64" y="60"/>
                  </a:lnTo>
                  <a:lnTo>
                    <a:pt x="61" y="63"/>
                  </a:lnTo>
                  <a:lnTo>
                    <a:pt x="60" y="64"/>
                  </a:lnTo>
                  <a:lnTo>
                    <a:pt x="58" y="65"/>
                  </a:lnTo>
                  <a:lnTo>
                    <a:pt x="58" y="65"/>
                  </a:lnTo>
                  <a:lnTo>
                    <a:pt x="58" y="69"/>
                  </a:lnTo>
                  <a:lnTo>
                    <a:pt x="60" y="80"/>
                  </a:lnTo>
                  <a:lnTo>
                    <a:pt x="61" y="96"/>
                  </a:lnTo>
                  <a:lnTo>
                    <a:pt x="65" y="117"/>
                  </a:lnTo>
                  <a:lnTo>
                    <a:pt x="68" y="139"/>
                  </a:lnTo>
                  <a:lnTo>
                    <a:pt x="72" y="162"/>
                  </a:lnTo>
                  <a:lnTo>
                    <a:pt x="75" y="186"/>
                  </a:lnTo>
                  <a:lnTo>
                    <a:pt x="78" y="208"/>
                  </a:lnTo>
                  <a:lnTo>
                    <a:pt x="81" y="227"/>
                  </a:lnTo>
                  <a:lnTo>
                    <a:pt x="82" y="241"/>
                  </a:lnTo>
                  <a:lnTo>
                    <a:pt x="84" y="249"/>
                  </a:lnTo>
                  <a:lnTo>
                    <a:pt x="42" y="285"/>
                  </a:lnTo>
                  <a:lnTo>
                    <a:pt x="0" y="253"/>
                  </a:lnTo>
                  <a:lnTo>
                    <a:pt x="1" y="244"/>
                  </a:lnTo>
                  <a:lnTo>
                    <a:pt x="4" y="229"/>
                  </a:lnTo>
                  <a:lnTo>
                    <a:pt x="6" y="211"/>
                  </a:lnTo>
                  <a:lnTo>
                    <a:pt x="9" y="189"/>
                  </a:lnTo>
                  <a:lnTo>
                    <a:pt x="13" y="164"/>
                  </a:lnTo>
                  <a:lnTo>
                    <a:pt x="16" y="140"/>
                  </a:lnTo>
                  <a:lnTo>
                    <a:pt x="20" y="117"/>
                  </a:lnTo>
                  <a:lnTo>
                    <a:pt x="22" y="97"/>
                  </a:lnTo>
                  <a:lnTo>
                    <a:pt x="25" y="80"/>
                  </a:lnTo>
                  <a:lnTo>
                    <a:pt x="26" y="69"/>
                  </a:lnTo>
                  <a:lnTo>
                    <a:pt x="26" y="65"/>
                  </a:lnTo>
                  <a:lnTo>
                    <a:pt x="26" y="65"/>
                  </a:lnTo>
                  <a:lnTo>
                    <a:pt x="25" y="64"/>
                  </a:lnTo>
                  <a:lnTo>
                    <a:pt x="22" y="63"/>
                  </a:lnTo>
                  <a:lnTo>
                    <a:pt x="20" y="60"/>
                  </a:lnTo>
                  <a:lnTo>
                    <a:pt x="17" y="59"/>
                  </a:lnTo>
                  <a:lnTo>
                    <a:pt x="14" y="56"/>
                  </a:lnTo>
                  <a:lnTo>
                    <a:pt x="13" y="54"/>
                  </a:lnTo>
                  <a:lnTo>
                    <a:pt x="12" y="47"/>
                  </a:lnTo>
                  <a:lnTo>
                    <a:pt x="10" y="38"/>
                  </a:lnTo>
                  <a:lnTo>
                    <a:pt x="12" y="29"/>
                  </a:lnTo>
                  <a:lnTo>
                    <a:pt x="12" y="21"/>
                  </a:lnTo>
                  <a:lnTo>
                    <a:pt x="13" y="17"/>
                  </a:lnTo>
                  <a:lnTo>
                    <a:pt x="42" y="0"/>
                  </a:lnTo>
                  <a:close/>
                </a:path>
              </a:pathLst>
            </a:custGeom>
            <a:solidFill>
              <a:srgbClr val="2281FF"/>
            </a:solidFill>
            <a:ln w="0">
              <a:solidFill>
                <a:srgbClr val="2281FF"/>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70" name="Freeform 16"/>
            <p:cNvSpPr>
              <a:spLocks/>
            </p:cNvSpPr>
            <p:nvPr/>
          </p:nvSpPr>
          <p:spPr bwMode="auto">
            <a:xfrm>
              <a:off x="2410031" y="4651559"/>
              <a:ext cx="374650" cy="153988"/>
            </a:xfrm>
            <a:custGeom>
              <a:avLst/>
              <a:gdLst>
                <a:gd name="T0" fmla="*/ 236 w 236"/>
                <a:gd name="T1" fmla="*/ 0 h 97"/>
                <a:gd name="T2" fmla="*/ 235 w 236"/>
                <a:gd name="T3" fmla="*/ 3 h 97"/>
                <a:gd name="T4" fmla="*/ 232 w 236"/>
                <a:gd name="T5" fmla="*/ 11 h 97"/>
                <a:gd name="T6" fmla="*/ 227 w 236"/>
                <a:gd name="T7" fmla="*/ 22 h 97"/>
                <a:gd name="T8" fmla="*/ 219 w 236"/>
                <a:gd name="T9" fmla="*/ 37 h 97"/>
                <a:gd name="T10" fmla="*/ 208 w 236"/>
                <a:gd name="T11" fmla="*/ 53 h 97"/>
                <a:gd name="T12" fmla="*/ 194 w 236"/>
                <a:gd name="T13" fmla="*/ 67 h 97"/>
                <a:gd name="T14" fmla="*/ 174 w 236"/>
                <a:gd name="T15" fmla="*/ 81 h 97"/>
                <a:gd name="T16" fmla="*/ 157 w 236"/>
                <a:gd name="T17" fmla="*/ 89 h 97"/>
                <a:gd name="T18" fmla="*/ 135 w 236"/>
                <a:gd name="T19" fmla="*/ 96 h 97"/>
                <a:gd name="T20" fmla="*/ 113 w 236"/>
                <a:gd name="T21" fmla="*/ 97 h 97"/>
                <a:gd name="T22" fmla="*/ 89 w 236"/>
                <a:gd name="T23" fmla="*/ 96 h 97"/>
                <a:gd name="T24" fmla="*/ 66 w 236"/>
                <a:gd name="T25" fmla="*/ 89 h 97"/>
                <a:gd name="T26" fmla="*/ 44 w 236"/>
                <a:gd name="T27" fmla="*/ 76 h 97"/>
                <a:gd name="T28" fmla="*/ 32 w 236"/>
                <a:gd name="T29" fmla="*/ 64 h 97"/>
                <a:gd name="T30" fmla="*/ 21 w 236"/>
                <a:gd name="T31" fmla="*/ 51 h 97"/>
                <a:gd name="T32" fmla="*/ 12 w 236"/>
                <a:gd name="T33" fmla="*/ 38 h 97"/>
                <a:gd name="T34" fmla="*/ 6 w 236"/>
                <a:gd name="T35" fmla="*/ 26 h 97"/>
                <a:gd name="T36" fmla="*/ 2 w 236"/>
                <a:gd name="T37" fmla="*/ 19 h 97"/>
                <a:gd name="T38" fmla="*/ 0 w 236"/>
                <a:gd name="T39" fmla="*/ 15 h 97"/>
                <a:gd name="T40" fmla="*/ 4 w 236"/>
                <a:gd name="T41" fmla="*/ 16 h 97"/>
                <a:gd name="T42" fmla="*/ 13 w 236"/>
                <a:gd name="T43" fmla="*/ 20 h 97"/>
                <a:gd name="T44" fmla="*/ 29 w 236"/>
                <a:gd name="T45" fmla="*/ 24 h 97"/>
                <a:gd name="T46" fmla="*/ 49 w 236"/>
                <a:gd name="T47" fmla="*/ 28 h 97"/>
                <a:gd name="T48" fmla="*/ 74 w 236"/>
                <a:gd name="T49" fmla="*/ 30 h 97"/>
                <a:gd name="T50" fmla="*/ 102 w 236"/>
                <a:gd name="T51" fmla="*/ 32 h 97"/>
                <a:gd name="T52" fmla="*/ 133 w 236"/>
                <a:gd name="T53" fmla="*/ 30 h 97"/>
                <a:gd name="T54" fmla="*/ 165 w 236"/>
                <a:gd name="T55" fmla="*/ 25 h 97"/>
                <a:gd name="T56" fmla="*/ 201 w 236"/>
                <a:gd name="T57" fmla="*/ 16 h 97"/>
                <a:gd name="T58" fmla="*/ 236 w 236"/>
                <a:gd name="T59"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36" h="97">
                  <a:moveTo>
                    <a:pt x="236" y="0"/>
                  </a:moveTo>
                  <a:lnTo>
                    <a:pt x="235" y="3"/>
                  </a:lnTo>
                  <a:lnTo>
                    <a:pt x="232" y="11"/>
                  </a:lnTo>
                  <a:lnTo>
                    <a:pt x="227" y="22"/>
                  </a:lnTo>
                  <a:lnTo>
                    <a:pt x="219" y="37"/>
                  </a:lnTo>
                  <a:lnTo>
                    <a:pt x="208" y="53"/>
                  </a:lnTo>
                  <a:lnTo>
                    <a:pt x="194" y="67"/>
                  </a:lnTo>
                  <a:lnTo>
                    <a:pt x="174" y="81"/>
                  </a:lnTo>
                  <a:lnTo>
                    <a:pt x="157" y="89"/>
                  </a:lnTo>
                  <a:lnTo>
                    <a:pt x="135" y="96"/>
                  </a:lnTo>
                  <a:lnTo>
                    <a:pt x="113" y="97"/>
                  </a:lnTo>
                  <a:lnTo>
                    <a:pt x="89" y="96"/>
                  </a:lnTo>
                  <a:lnTo>
                    <a:pt x="66" y="89"/>
                  </a:lnTo>
                  <a:lnTo>
                    <a:pt x="44" y="76"/>
                  </a:lnTo>
                  <a:lnTo>
                    <a:pt x="32" y="64"/>
                  </a:lnTo>
                  <a:lnTo>
                    <a:pt x="21" y="51"/>
                  </a:lnTo>
                  <a:lnTo>
                    <a:pt x="12" y="38"/>
                  </a:lnTo>
                  <a:lnTo>
                    <a:pt x="6" y="26"/>
                  </a:lnTo>
                  <a:lnTo>
                    <a:pt x="2" y="19"/>
                  </a:lnTo>
                  <a:lnTo>
                    <a:pt x="0" y="15"/>
                  </a:lnTo>
                  <a:lnTo>
                    <a:pt x="4" y="16"/>
                  </a:lnTo>
                  <a:lnTo>
                    <a:pt x="13" y="20"/>
                  </a:lnTo>
                  <a:lnTo>
                    <a:pt x="29" y="24"/>
                  </a:lnTo>
                  <a:lnTo>
                    <a:pt x="49" y="28"/>
                  </a:lnTo>
                  <a:lnTo>
                    <a:pt x="74" y="30"/>
                  </a:lnTo>
                  <a:lnTo>
                    <a:pt x="102" y="32"/>
                  </a:lnTo>
                  <a:lnTo>
                    <a:pt x="133" y="30"/>
                  </a:lnTo>
                  <a:lnTo>
                    <a:pt x="165" y="25"/>
                  </a:lnTo>
                  <a:lnTo>
                    <a:pt x="201" y="16"/>
                  </a:lnTo>
                  <a:lnTo>
                    <a:pt x="236"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ko-KR" altLang="en-US"/>
            </a:p>
          </p:txBody>
        </p:sp>
      </p:grpSp>
    </p:spTree>
  </p:cSld>
  <p:clrMap bg1="lt1" tx1="dk1" bg2="lt2" tx2="dk2" accent1="accent1" accent2="accent2" accent3="accent3" accent4="accent4" accent5="accent5" accent6="accent6" hlink="hlink" folHlink="folHlink"/>
  <p:sldLayoutIdLst>
    <p:sldLayoutId id="2147488871" r:id="rId1"/>
    <p:sldLayoutId id="2147488872" r:id="rId2"/>
    <p:sldLayoutId id="2147488873" r:id="rId3"/>
    <p:sldLayoutId id="2147488874" r:id="rId4"/>
    <p:sldLayoutId id="2147488875" r:id="rId5"/>
    <p:sldLayoutId id="2147488876" r:id="rId6"/>
    <p:sldLayoutId id="2147488877" r:id="rId7"/>
    <p:sldLayoutId id="2147488878" r:id="rId8"/>
    <p:sldLayoutId id="2147488879" r:id="rId9"/>
    <p:sldLayoutId id="2147488880" r:id="rId10"/>
    <p:sldLayoutId id="2147488881" r:id="rId11"/>
    <p:sldLayoutId id="2147488882" r:id="rId12"/>
  </p:sldLayoutIdLst>
  <p:transition>
    <p:wipe dir="r"/>
  </p:transition>
  <p:timing>
    <p:tnLst>
      <p:par>
        <p:cTn id="1" dur="indefinite" restart="never" nodeType="tmRoot"/>
      </p:par>
    </p:tnLst>
  </p:timing>
  <p:txStyles>
    <p:titleStyle>
      <a:lvl1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p:titleStyle>
    <p:bodyStyle>
      <a:lvl1pPr marL="342900" indent="-342900" algn="l" defTabSz="909638" rtl="0" eaLnBrk="0" fontAlgn="base" latinLnBrk="1" hangingPunct="0">
        <a:spcBef>
          <a:spcPct val="0"/>
        </a:spcBef>
        <a:spcAft>
          <a:spcPct val="0"/>
        </a:spcAft>
        <a:buChar char="•"/>
        <a:defRPr kumimoji="1" sz="1200">
          <a:solidFill>
            <a:schemeClr val="tx1"/>
          </a:solidFill>
          <a:latin typeface="HY그래픽M" pitchFamily="18" charset="-127"/>
          <a:ea typeface="HY그래픽M" pitchFamily="18" charset="-127"/>
          <a:cs typeface="+mn-cs"/>
        </a:defRPr>
      </a:lvl1pPr>
      <a:lvl2pPr marL="101600" indent="-100013" algn="l" defTabSz="909638" rtl="0" eaLnBrk="0" fontAlgn="base" latinLnBrk="1" hangingPunct="0">
        <a:spcBef>
          <a:spcPct val="0"/>
        </a:spcBef>
        <a:spcAft>
          <a:spcPct val="0"/>
        </a:spcAft>
        <a:buChar char="•"/>
        <a:defRPr kumimoji="1" sz="1200">
          <a:solidFill>
            <a:schemeClr val="tx1"/>
          </a:solidFill>
          <a:latin typeface="HY그래픽M" pitchFamily="18" charset="-127"/>
          <a:ea typeface="HY그래픽M" pitchFamily="18" charset="-127"/>
        </a:defRPr>
      </a:lvl2pPr>
      <a:lvl3pPr marL="203200" indent="-100013" algn="l" defTabSz="909638" rtl="0" eaLnBrk="0" fontAlgn="base" latinLnBrk="1" hangingPunct="0">
        <a:spcBef>
          <a:spcPct val="0"/>
        </a:spcBef>
        <a:spcAft>
          <a:spcPct val="0"/>
        </a:spcAft>
        <a:buChar char="–"/>
        <a:defRPr kumimoji="1" sz="1200">
          <a:solidFill>
            <a:schemeClr val="tx1"/>
          </a:solidFill>
          <a:latin typeface="HY그래픽M" pitchFamily="18" charset="-127"/>
          <a:ea typeface="HY그래픽M" pitchFamily="18" charset="-127"/>
        </a:defRPr>
      </a:lvl3pPr>
      <a:lvl4pPr marL="306388" indent="-101600" algn="l" defTabSz="909638" rtl="0" eaLnBrk="0" fontAlgn="base" latinLnBrk="1" hangingPunct="0">
        <a:spcBef>
          <a:spcPct val="0"/>
        </a:spcBef>
        <a:spcAft>
          <a:spcPct val="0"/>
        </a:spcAft>
        <a:buChar char="·"/>
        <a:defRPr kumimoji="1" sz="1200">
          <a:solidFill>
            <a:schemeClr val="tx1"/>
          </a:solidFill>
          <a:latin typeface="HY그래픽M" pitchFamily="18" charset="-127"/>
          <a:ea typeface="HY그래픽M" pitchFamily="18" charset="-127"/>
        </a:defRPr>
      </a:lvl4pPr>
      <a:lvl5pPr marL="409575" indent="-96838" algn="l" defTabSz="909638" rtl="0" eaLnBrk="0" fontAlgn="base" latinLnBrk="1" hangingPunct="0">
        <a:spcBef>
          <a:spcPct val="0"/>
        </a:spcBef>
        <a:spcAft>
          <a:spcPct val="0"/>
        </a:spcAft>
        <a:buChar char="›"/>
        <a:defRPr kumimoji="1" sz="1200">
          <a:solidFill>
            <a:schemeClr val="tx1"/>
          </a:solidFill>
          <a:latin typeface="HY그래픽M" pitchFamily="18" charset="-127"/>
          <a:ea typeface="HY그래픽M" pitchFamily="18" charset="-127"/>
        </a:defRPr>
      </a:lvl5pPr>
      <a:lvl6pPr marL="866775" indent="-96838" algn="l" defTabSz="909638" rtl="0" fontAlgn="base" latinLnBrk="1">
        <a:spcBef>
          <a:spcPct val="0"/>
        </a:spcBef>
        <a:spcAft>
          <a:spcPct val="0"/>
        </a:spcAft>
        <a:buChar char="›"/>
        <a:defRPr kumimoji="1" sz="1100">
          <a:solidFill>
            <a:schemeClr val="tx1"/>
          </a:solidFill>
          <a:latin typeface="+mn-lt"/>
          <a:ea typeface="+mn-ea"/>
        </a:defRPr>
      </a:lvl6pPr>
      <a:lvl7pPr marL="1323975" indent="-96838" algn="l" defTabSz="909638" rtl="0" fontAlgn="base" latinLnBrk="1">
        <a:spcBef>
          <a:spcPct val="0"/>
        </a:spcBef>
        <a:spcAft>
          <a:spcPct val="0"/>
        </a:spcAft>
        <a:buChar char="›"/>
        <a:defRPr kumimoji="1" sz="1100">
          <a:solidFill>
            <a:schemeClr val="tx1"/>
          </a:solidFill>
          <a:latin typeface="+mn-lt"/>
          <a:ea typeface="+mn-ea"/>
        </a:defRPr>
      </a:lvl7pPr>
      <a:lvl8pPr marL="1781175" indent="-96838" algn="l" defTabSz="909638" rtl="0" fontAlgn="base" latinLnBrk="1">
        <a:spcBef>
          <a:spcPct val="0"/>
        </a:spcBef>
        <a:spcAft>
          <a:spcPct val="0"/>
        </a:spcAft>
        <a:buChar char="›"/>
        <a:defRPr kumimoji="1" sz="1100">
          <a:solidFill>
            <a:schemeClr val="tx1"/>
          </a:solidFill>
          <a:latin typeface="+mn-lt"/>
          <a:ea typeface="+mn-ea"/>
        </a:defRPr>
      </a:lvl8pPr>
      <a:lvl9pPr marL="2238375" indent="-96838" algn="l" defTabSz="909638" rtl="0" fontAlgn="base" latinLnBrk="1">
        <a:spcBef>
          <a:spcPct val="0"/>
        </a:spcBef>
        <a:spcAft>
          <a:spcPct val="0"/>
        </a:spcAft>
        <a:buChar char="›"/>
        <a:defRPr kumimoji="1" sz="1100">
          <a:solidFill>
            <a:schemeClr val="tx1"/>
          </a:solidFill>
          <a:latin typeface="+mn-lt"/>
          <a:ea typeface="+mn-ea"/>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ko-KR" altLang="en-US" smtClean="0"/>
              <a:t>마스터 텍스트 스타일 편집</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670E3B-2A02-43AC-ADB6-454CA7CA1D50}" type="datetimeFigureOut">
              <a:rPr lang="ko-KR" altLang="en-US" smtClean="0"/>
              <a:t>2020-12-31</a:t>
            </a:fld>
            <a:endParaRPr lang="ko-KR" altLang="en-US"/>
          </a:p>
        </p:txBody>
      </p:sp>
      <p:sp>
        <p:nvSpPr>
          <p:cNvPr id="5" name="바닥글 개체 틀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E4B027-64BD-49CE-A5D0-108DCD2D632F}" type="slidenum">
              <a:rPr lang="ko-KR" altLang="en-US" smtClean="0"/>
              <a:t>‹#›</a:t>
            </a:fld>
            <a:endParaRPr lang="ko-KR" altLang="en-US"/>
          </a:p>
        </p:txBody>
      </p:sp>
    </p:spTree>
    <p:extLst>
      <p:ext uri="{BB962C8B-B14F-4D97-AF65-F5344CB8AC3E}">
        <p14:creationId xmlns:p14="http://schemas.microsoft.com/office/powerpoint/2010/main" val="283660271"/>
      </p:ext>
    </p:extLst>
  </p:cSld>
  <p:clrMap bg1="lt1" tx1="dk1" bg2="lt2" tx2="dk2" accent1="accent1" accent2="accent2" accent3="accent3" accent4="accent4" accent5="accent5" accent6="accent6" hlink="hlink" folHlink="folHlink"/>
  <p:sldLayoutIdLst>
    <p:sldLayoutId id="2147488884" r:id="rId1"/>
    <p:sldLayoutId id="2147488885" r:id="rId2"/>
    <p:sldLayoutId id="2147488886" r:id="rId3"/>
    <p:sldLayoutId id="2147488887" r:id="rId4"/>
    <p:sldLayoutId id="2147488888" r:id="rId5"/>
    <p:sldLayoutId id="2147488889" r:id="rId6"/>
    <p:sldLayoutId id="2147488890" r:id="rId7"/>
    <p:sldLayoutId id="2147488891" r:id="rId8"/>
    <p:sldLayoutId id="2147488892" r:id="rId9"/>
    <p:sldLayoutId id="2147488893" r:id="rId10"/>
    <p:sldLayoutId id="2147488894" r:id="rId11"/>
  </p:sldLayoutIdLst>
  <p:timing>
    <p:tnLst>
      <p:par>
        <p:cTn id="1" dur="indefinite" restart="never" nodeType="tmRoot"/>
      </p:par>
    </p:tnLst>
  </p:timing>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0404.go.kr/dev/main.mofa"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showMasterSp="0" showMasterPhAnim="0">
  <p:cSld>
    <p:bg>
      <p:bgPr>
        <a:solidFill>
          <a:schemeClr val="bg1"/>
        </a:solidFill>
        <a:effectLst/>
      </p:bgPr>
    </p:bg>
    <p:spTree>
      <p:nvGrpSpPr>
        <p:cNvPr id="1" name=""/>
        <p:cNvGrpSpPr/>
        <p:nvPr/>
      </p:nvGrpSpPr>
      <p:grpSpPr>
        <a:xfrm>
          <a:off x="0" y="0"/>
          <a:ext cx="0" cy="0"/>
          <a:chOff x="0" y="0"/>
          <a:chExt cx="0" cy="0"/>
        </a:xfrm>
      </p:grpSpPr>
      <p:pic>
        <p:nvPicPr>
          <p:cNvPr id="11" name="Picture 2" descr="https://cdn2.iconfinder.com/data/icons/circle-icons-1/64/globe-256.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3820" y="1348469"/>
            <a:ext cx="989618" cy="989618"/>
          </a:xfrm>
          <a:prstGeom prst="rect">
            <a:avLst/>
          </a:prstGeom>
          <a:noFill/>
          <a:extLst>
            <a:ext uri="{909E8E84-426E-40DD-AFC4-6F175D3DCCD1}">
              <a14:hiddenFill xmlns:a14="http://schemas.microsoft.com/office/drawing/2010/main">
                <a:solidFill>
                  <a:srgbClr val="FFFFFF"/>
                </a:solidFill>
              </a14:hiddenFill>
            </a:ext>
          </a:extLst>
        </p:spPr>
      </p:pic>
      <p:sp>
        <p:nvSpPr>
          <p:cNvPr id="47106" name="Subtitle 5"/>
          <p:cNvSpPr>
            <a:spLocks noGrp="1"/>
          </p:cNvSpPr>
          <p:nvPr>
            <p:ph type="subTitle" idx="4294967295"/>
          </p:nvPr>
        </p:nvSpPr>
        <p:spPr>
          <a:xfrm>
            <a:off x="0" y="5318125"/>
            <a:ext cx="9144000" cy="1503363"/>
          </a:xfrm>
          <a:prstGeom prst="rect">
            <a:avLst/>
          </a:prstGeom>
          <a:solidFill>
            <a:srgbClr val="002546"/>
          </a:solidFill>
          <a:ln>
            <a:miter lim="800000"/>
            <a:headEnd/>
            <a:tailEnd/>
          </a:ln>
        </p:spPr>
        <p:txBody>
          <a:bodyPr/>
          <a:lstStyle/>
          <a:p>
            <a:pPr lvl="1" algn="ctr">
              <a:buFontTx/>
              <a:buNone/>
            </a:pPr>
            <a:endParaRPr lang="en-US" altLang="ko-KR" sz="2000" b="1" dirty="0" smtClean="0">
              <a:solidFill>
                <a:srgbClr val="FF9D0D"/>
              </a:solidFill>
              <a:latin typeface="Ebrima" panose="02000000000000000000" pitchFamily="2" charset="0"/>
            </a:endParaRPr>
          </a:p>
          <a:p>
            <a:pPr lvl="1" algn="ctr">
              <a:buFontTx/>
              <a:buNone/>
            </a:pPr>
            <a:endParaRPr lang="en-US" altLang="ko-KR" sz="2000" b="1" dirty="0" smtClean="0">
              <a:solidFill>
                <a:schemeClr val="bg1"/>
              </a:solidFill>
            </a:endParaRPr>
          </a:p>
          <a:p>
            <a:pPr lvl="1" algn="ctr">
              <a:buFontTx/>
              <a:buNone/>
            </a:pPr>
            <a:endParaRPr lang="en-US" altLang="ko-KR" sz="2000" b="1" dirty="0" smtClean="0">
              <a:solidFill>
                <a:schemeClr val="bg1"/>
              </a:solidFill>
            </a:endParaRPr>
          </a:p>
          <a:p>
            <a:pPr lvl="1" algn="ctr">
              <a:buFontTx/>
              <a:buNone/>
            </a:pPr>
            <a:endParaRPr lang="en-US" altLang="ko-KR" sz="2000" b="1" dirty="0" smtClean="0">
              <a:solidFill>
                <a:schemeClr val="bg1"/>
              </a:solidFill>
            </a:endParaRPr>
          </a:p>
        </p:txBody>
      </p:sp>
      <p:sp>
        <p:nvSpPr>
          <p:cNvPr id="3" name="직사각형 2"/>
          <p:cNvSpPr/>
          <p:nvPr/>
        </p:nvSpPr>
        <p:spPr>
          <a:xfrm>
            <a:off x="1246058" y="5515808"/>
            <a:ext cx="6692209" cy="646331"/>
          </a:xfrm>
          <a:prstGeom prst="rect">
            <a:avLst/>
          </a:prstGeom>
        </p:spPr>
        <p:txBody>
          <a:bodyPr wrap="square">
            <a:spAutoFit/>
          </a:bodyPr>
          <a:lstStyle/>
          <a:p>
            <a:pPr lvl="1" algn="ctr">
              <a:lnSpc>
                <a:spcPct val="150000"/>
              </a:lnSpc>
              <a:buFontTx/>
              <a:buNone/>
            </a:pPr>
            <a:endParaRPr lang="en-US" altLang="ko-KR" sz="400" b="0" i="0"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lvl="1" algn="ctr">
              <a:lnSpc>
                <a:spcPct val="150000"/>
              </a:lnSpc>
              <a:buFontTx/>
              <a:buNone/>
            </a:pPr>
            <a:r>
              <a:rPr lang="en-US" altLang="ko-KR" sz="2000" b="0" i="0" dirty="0" smtClean="0">
                <a:solidFill>
                  <a:schemeClr val="bg1"/>
                </a:solidFill>
                <a:latin typeface="Tahoma" panose="020B0604030504040204" pitchFamily="34" charset="0"/>
                <a:ea typeface="Tahoma" panose="020B0604030504040204" pitchFamily="34" charset="0"/>
                <a:cs typeface="Tahoma" panose="020B0604030504040204" pitchFamily="34" charset="0"/>
              </a:rPr>
              <a:t>Office of International Affairs</a:t>
            </a:r>
            <a:endParaRPr lang="en-US" altLang="ko-KR" sz="2000" b="0" i="0"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1614847" y="866700"/>
            <a:ext cx="6907838" cy="2308324"/>
          </a:xfrm>
          <a:prstGeom prst="rect">
            <a:avLst/>
          </a:prstGeom>
          <a:noFill/>
        </p:spPr>
        <p:txBody>
          <a:bodyPr wrap="square" rtlCol="0">
            <a:spAutoFit/>
          </a:bodyPr>
          <a:lstStyle/>
          <a:p>
            <a:pPr algn="ctr">
              <a:lnSpc>
                <a:spcPct val="150000"/>
              </a:lnSpc>
            </a:pPr>
            <a:endParaRPr lang="en-US" altLang="ko-KR" sz="3200" i="0" dirty="0">
              <a:latin typeface="Tahoma" panose="020B0604030504040204" pitchFamily="34" charset="0"/>
              <a:ea typeface="Tahoma" panose="020B0604030504040204" pitchFamily="34" charset="0"/>
              <a:cs typeface="Tahoma" panose="020B0604030504040204" pitchFamily="34" charset="0"/>
            </a:endParaRPr>
          </a:p>
          <a:p>
            <a:pPr algn="ctr">
              <a:lnSpc>
                <a:spcPct val="150000"/>
              </a:lnSpc>
            </a:pPr>
            <a:r>
              <a:rPr lang="en-US" altLang="ko-KR" sz="3200" i="0" dirty="0" smtClean="0">
                <a:latin typeface="Tahoma" panose="020B0604030504040204" pitchFamily="34" charset="0"/>
                <a:ea typeface="Tahoma" panose="020B0604030504040204" pitchFamily="34" charset="0"/>
                <a:cs typeface="Tahoma" panose="020B0604030504040204" pitchFamily="34" charset="0"/>
              </a:rPr>
              <a:t>Training for Ajou </a:t>
            </a:r>
            <a:r>
              <a:rPr lang="en-US" altLang="ko-KR" sz="3200" i="0" dirty="0">
                <a:latin typeface="Tahoma" panose="020B0604030504040204" pitchFamily="34" charset="0"/>
                <a:ea typeface="Tahoma" panose="020B0604030504040204" pitchFamily="34" charset="0"/>
                <a:cs typeface="Tahoma" panose="020B0604030504040204" pitchFamily="34" charset="0"/>
              </a:rPr>
              <a:t>S</a:t>
            </a:r>
            <a:r>
              <a:rPr lang="en-US" altLang="ko-KR" sz="3200" i="0" dirty="0" smtClean="0">
                <a:latin typeface="Tahoma" panose="020B0604030504040204" pitchFamily="34" charset="0"/>
                <a:ea typeface="Tahoma" panose="020B0604030504040204" pitchFamily="34" charset="0"/>
                <a:cs typeface="Tahoma" panose="020B0604030504040204" pitchFamily="34" charset="0"/>
              </a:rPr>
              <a:t>tudents Participating in Global </a:t>
            </a:r>
            <a:r>
              <a:rPr lang="en-US" altLang="ko-KR" sz="3200" i="0" dirty="0">
                <a:latin typeface="Tahoma" panose="020B0604030504040204" pitchFamily="34" charset="0"/>
                <a:ea typeface="Tahoma" panose="020B0604030504040204" pitchFamily="34" charset="0"/>
                <a:cs typeface="Tahoma" panose="020B0604030504040204" pitchFamily="34" charset="0"/>
              </a:rPr>
              <a:t>P</a:t>
            </a:r>
            <a:r>
              <a:rPr lang="en-US" altLang="ko-KR" sz="3200" i="0" dirty="0" smtClean="0">
                <a:latin typeface="Tahoma" panose="020B0604030504040204" pitchFamily="34" charset="0"/>
                <a:ea typeface="Tahoma" panose="020B0604030504040204" pitchFamily="34" charset="0"/>
                <a:cs typeface="Tahoma" panose="020B0604030504040204" pitchFamily="34" charset="0"/>
              </a:rPr>
              <a:t>rograms</a:t>
            </a:r>
            <a:endParaRPr lang="ko-KR" altLang="en-US" sz="3200" i="0" dirty="0">
              <a:latin typeface="Tahoma" panose="020B0604030504040204" pitchFamily="34" charset="0"/>
              <a:ea typeface="나눔고딕" panose="020D0604000000000000" pitchFamily="50" charset="-127"/>
              <a:cs typeface="Tahoma" panose="020B0604030504040204" pitchFamily="34" charset="0"/>
            </a:endParaRPr>
          </a:p>
        </p:txBody>
      </p:sp>
    </p:spTree>
  </p:cSld>
  <p:clrMapOvr>
    <a:masterClrMapping/>
  </p:clrMapOvr>
  <p:transition>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1"/>
          <p:cNvSpPr txBox="1">
            <a:spLocks noChangeArrowheads="1"/>
          </p:cNvSpPr>
          <p:nvPr/>
        </p:nvSpPr>
        <p:spPr bwMode="auto">
          <a:xfrm>
            <a:off x="458331" y="1024148"/>
            <a:ext cx="6474906" cy="4426853"/>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457200" indent="-457200" eaLnBrk="1" latinLnBrk="1" hangingPunct="1">
              <a:lnSpc>
                <a:spcPts val="2600"/>
              </a:lnSpc>
              <a:buAutoNum type="arabicPeriod"/>
              <a:defRPr/>
            </a:pPr>
            <a:r>
              <a:rPr lang="en-US" altLang="ko-KR" sz="1400" i="0" smtClean="0">
                <a:latin typeface="Tahoma" panose="020B0604030504040204" pitchFamily="34" charset="0"/>
                <a:ea typeface="Tahoma" panose="020B0604030504040204" pitchFamily="34" charset="0"/>
                <a:cs typeface="Tahoma" panose="020B0604030504040204" pitchFamily="34" charset="0"/>
              </a:rPr>
              <a:t>Covid-19 Cases</a:t>
            </a:r>
            <a:r>
              <a:rPr lang="ko-KR" altLang="en-US" sz="1400" i="0" smtClean="0">
                <a:latin typeface="Tahoma" panose="020B0604030504040204" pitchFamily="34" charset="0"/>
                <a:ea typeface="Arial Unicode MS" panose="020B0604020202020204" pitchFamily="50" charset="-127"/>
                <a:cs typeface="Tahoma" panose="020B0604030504040204" pitchFamily="34" charset="0"/>
              </a:rPr>
              <a:t> </a:t>
            </a:r>
            <a:endParaRPr lang="en-US" altLang="ko-KR" sz="1400" i="0" smtClean="0">
              <a:latin typeface="Tahoma" panose="020B0604030504040204" pitchFamily="34" charset="0"/>
              <a:ea typeface="Tahoma" panose="020B0604030504040204" pitchFamily="34" charset="0"/>
              <a:cs typeface="Tahoma" panose="020B0604030504040204" pitchFamily="34" charset="0"/>
            </a:endParaRPr>
          </a:p>
          <a:p>
            <a:pPr marL="457200" indent="-457200" eaLnBrk="1" latinLnBrk="1" hangingPunct="1">
              <a:lnSpc>
                <a:spcPts val="2600"/>
              </a:lnSpc>
              <a:buAutoNum type="arabicPeriod"/>
              <a:defRPr/>
            </a:pPr>
            <a:r>
              <a:rPr lang="en-US" altLang="ko-KR" sz="1400" i="0" smtClean="0">
                <a:latin typeface="Tahoma" panose="020B0604030504040204" pitchFamily="34" charset="0"/>
                <a:ea typeface="Tahoma" panose="020B0604030504040204" pitchFamily="34" charset="0"/>
                <a:cs typeface="Tahoma" panose="020B0604030504040204" pitchFamily="34" charset="0"/>
              </a:rPr>
              <a:t>Covid-19 </a:t>
            </a:r>
            <a:r>
              <a:rPr lang="ko-KR" altLang="en-US" sz="1400" i="0" smtClean="0">
                <a:latin typeface="Tahoma" panose="020B0604030504040204" pitchFamily="34" charset="0"/>
                <a:ea typeface="Tahoma" panose="020B0604030504040204" pitchFamily="34" charset="0"/>
                <a:cs typeface="Tahoma" panose="020B0604030504040204" pitchFamily="34" charset="0"/>
              </a:rPr>
              <a:t>안전수칙</a:t>
            </a:r>
            <a:r>
              <a:rPr lang="ko-KR" altLang="en-US" sz="1400" i="0" smtClean="0">
                <a:latin typeface="Tahoma" panose="020B0604030504040204" pitchFamily="34" charset="0"/>
                <a:ea typeface="Arial Unicode MS" panose="020B0604020202020204" pitchFamily="50" charset="-127"/>
                <a:cs typeface="Tahoma" panose="020B0604030504040204" pitchFamily="34" charset="0"/>
              </a:rPr>
              <a:t> </a:t>
            </a:r>
            <a:endParaRPr lang="en-US" altLang="ko-KR" sz="1400" i="0" smtClean="0">
              <a:latin typeface="Tahoma" panose="020B0604030504040204" pitchFamily="34" charset="0"/>
              <a:ea typeface="Tahoma" panose="020B0604030504040204" pitchFamily="34" charset="0"/>
              <a:cs typeface="Tahoma" panose="020B0604030504040204" pitchFamily="34" charset="0"/>
            </a:endParaRPr>
          </a:p>
          <a:p>
            <a:pPr marL="457200" indent="-457200" eaLnBrk="1" latinLnBrk="1" hangingPunct="1">
              <a:lnSpc>
                <a:spcPts val="2600"/>
              </a:lnSpc>
              <a:buAutoNum type="arabicPeriod"/>
              <a:defRPr/>
            </a:pPr>
            <a:r>
              <a:rPr lang="en-US" altLang="ko-KR" sz="1400" i="0" smtClean="0">
                <a:latin typeface="Tahoma" panose="020B0604030504040204" pitchFamily="34" charset="0"/>
                <a:ea typeface="Tahoma" panose="020B0604030504040204" pitchFamily="34" charset="0"/>
                <a:cs typeface="Tahoma" panose="020B0604030504040204" pitchFamily="34" charset="0"/>
              </a:rPr>
              <a:t>Personal </a:t>
            </a:r>
            <a:r>
              <a:rPr lang="en-US" altLang="ko-KR" sz="1400" i="0" dirty="0" smtClean="0">
                <a:latin typeface="Tahoma" panose="020B0604030504040204" pitchFamily="34" charset="0"/>
                <a:ea typeface="Tahoma" panose="020B0604030504040204" pitchFamily="34" charset="0"/>
                <a:cs typeface="Tahoma" panose="020B0604030504040204" pitchFamily="34" charset="0"/>
              </a:rPr>
              <a:t>Safety Abroad </a:t>
            </a:r>
            <a:r>
              <a:rPr lang="ko-KR" altLang="en-US" sz="1400" i="0" dirty="0">
                <a:latin typeface="Tahoma" panose="020B0604030504040204" pitchFamily="34" charset="0"/>
                <a:ea typeface="Arial Unicode MS" panose="020B0604020202020204" pitchFamily="50" charset="-127"/>
                <a:cs typeface="Tahoma" panose="020B0604030504040204" pitchFamily="34" charset="0"/>
              </a:rPr>
              <a:t>해외 안전수칙 </a:t>
            </a:r>
            <a:endParaRPr lang="en-US" altLang="ko-KR" sz="1400" i="0" dirty="0">
              <a:latin typeface="Tahoma" panose="020B0604030504040204" pitchFamily="34" charset="0"/>
              <a:ea typeface="Tahoma" panose="020B0604030504040204" pitchFamily="34" charset="0"/>
              <a:cs typeface="Tahoma" panose="020B0604030504040204" pitchFamily="34" charset="0"/>
            </a:endParaRPr>
          </a:p>
          <a:p>
            <a:pPr marL="0" indent="0" eaLnBrk="1" latinLnBrk="1" hangingPunct="1">
              <a:lnSpc>
                <a:spcPts val="2600"/>
              </a:lnSpc>
              <a:defRPr/>
            </a:pPr>
            <a:r>
              <a:rPr lang="en-US" altLang="ko-KR" sz="1400" i="0" dirty="0" smtClean="0">
                <a:latin typeface="Tahoma" panose="020B0604030504040204" pitchFamily="34" charset="0"/>
                <a:ea typeface="Tahoma" panose="020B0604030504040204" pitchFamily="34" charset="0"/>
                <a:cs typeface="Tahoma" panose="020B0604030504040204" pitchFamily="34" charset="0"/>
              </a:rPr>
              <a:t>             (1) Personal Safety </a:t>
            </a:r>
            <a:r>
              <a:rPr lang="ko-KR" altLang="en-US" sz="1400" i="0" dirty="0" smtClean="0">
                <a:latin typeface="Tahoma" panose="020B0604030504040204" pitchFamily="34" charset="0"/>
                <a:ea typeface="Arial Unicode MS" panose="020B0604020202020204" pitchFamily="50" charset="-127"/>
                <a:cs typeface="Tahoma" panose="020B0604030504040204" pitchFamily="34" charset="0"/>
              </a:rPr>
              <a:t>개인 안전</a:t>
            </a:r>
            <a:endParaRPr lang="en-US" altLang="ko-KR" sz="1400" i="0" dirty="0">
              <a:latin typeface="Tahoma" panose="020B0604030504040204" pitchFamily="34" charset="0"/>
              <a:ea typeface="Tahoma" panose="020B0604030504040204" pitchFamily="34" charset="0"/>
              <a:cs typeface="Tahoma" panose="020B0604030504040204" pitchFamily="34" charset="0"/>
            </a:endParaRPr>
          </a:p>
          <a:p>
            <a:pPr marL="0" indent="0" eaLnBrk="1" latinLnBrk="1" hangingPunct="1">
              <a:lnSpc>
                <a:spcPts val="2600"/>
              </a:lnSpc>
              <a:defRPr/>
            </a:pPr>
            <a:r>
              <a:rPr lang="en-US" altLang="ko-KR" sz="1400" i="0" dirty="0" smtClean="0">
                <a:latin typeface="Tahoma" panose="020B0604030504040204" pitchFamily="34" charset="0"/>
                <a:ea typeface="Tahoma" panose="020B0604030504040204" pitchFamily="34" charset="0"/>
                <a:cs typeface="Tahoma" panose="020B0604030504040204" pitchFamily="34" charset="0"/>
              </a:rPr>
              <a:t>             (2) Health and Self-care (including Mental Health) </a:t>
            </a:r>
            <a:r>
              <a:rPr lang="ko-KR" altLang="en-US" sz="1400" i="0" dirty="0" smtClean="0">
                <a:latin typeface="Tahoma" panose="020B0604030504040204" pitchFamily="34" charset="0"/>
                <a:ea typeface="Arial Unicode MS" panose="020B0604020202020204" pitchFamily="50" charset="-127"/>
                <a:cs typeface="Tahoma" panose="020B0604030504040204" pitchFamily="34" charset="0"/>
              </a:rPr>
              <a:t>건강</a:t>
            </a:r>
            <a:r>
              <a:rPr lang="en-US" altLang="ko-KR" sz="1400" i="0" dirty="0" smtClean="0">
                <a:latin typeface="Tahoma" panose="020B0604030504040204" pitchFamily="34" charset="0"/>
                <a:ea typeface="Tahoma" panose="020B0604030504040204" pitchFamily="34" charset="0"/>
                <a:cs typeface="Tahoma" panose="020B0604030504040204" pitchFamily="34" charset="0"/>
              </a:rPr>
              <a:t>              </a:t>
            </a:r>
          </a:p>
          <a:p>
            <a:pPr marL="0" indent="0" eaLnBrk="1" latinLnBrk="1" hangingPunct="1">
              <a:lnSpc>
                <a:spcPts val="2600"/>
              </a:lnSpc>
              <a:defRPr/>
            </a:pPr>
            <a:r>
              <a:rPr lang="en-US" altLang="ko-KR" sz="1400" i="0" dirty="0" smtClean="0">
                <a:latin typeface="Tahoma" panose="020B0604030504040204" pitchFamily="34" charset="0"/>
                <a:ea typeface="Tahoma" panose="020B0604030504040204" pitchFamily="34" charset="0"/>
                <a:cs typeface="Tahoma" panose="020B0604030504040204" pitchFamily="34" charset="0"/>
              </a:rPr>
              <a:t>             (3) Monitoring Alcohol consumption </a:t>
            </a:r>
            <a:r>
              <a:rPr lang="ko-KR" altLang="en-US" sz="1400" i="0" dirty="0" smtClean="0">
                <a:latin typeface="Tahoma" panose="020B0604030504040204" pitchFamily="34" charset="0"/>
                <a:ea typeface="Arial Unicode MS" panose="020B0604020202020204" pitchFamily="50" charset="-127"/>
                <a:cs typeface="Tahoma" panose="020B0604030504040204" pitchFamily="34" charset="0"/>
              </a:rPr>
              <a:t>음주 </a:t>
            </a:r>
            <a:endParaRPr lang="en-US" altLang="ko-KR" sz="1400" i="0" dirty="0">
              <a:latin typeface="Tahoma" panose="020B0604030504040204" pitchFamily="34" charset="0"/>
              <a:ea typeface="Tahoma" panose="020B0604030504040204" pitchFamily="34" charset="0"/>
              <a:cs typeface="Tahoma" panose="020B0604030504040204" pitchFamily="34" charset="0"/>
            </a:endParaRPr>
          </a:p>
          <a:p>
            <a:pPr marL="0" indent="0" eaLnBrk="1" latinLnBrk="1" hangingPunct="1">
              <a:lnSpc>
                <a:spcPts val="2600"/>
              </a:lnSpc>
              <a:defRPr/>
            </a:pPr>
            <a:r>
              <a:rPr lang="en-US" altLang="ko-KR" sz="1400" i="0" dirty="0" smtClean="0">
                <a:latin typeface="Tahoma" panose="020B0604030504040204" pitchFamily="34" charset="0"/>
                <a:ea typeface="Tahoma" panose="020B0604030504040204" pitchFamily="34" charset="0"/>
                <a:cs typeface="Tahoma" panose="020B0604030504040204" pitchFamily="34" charset="0"/>
              </a:rPr>
              <a:t>             (4) Avoiding dangerous social situations </a:t>
            </a:r>
            <a:r>
              <a:rPr lang="ko-KR" altLang="en-US" sz="1400" i="0" dirty="0" err="1" smtClean="0">
                <a:latin typeface="Tahoma" panose="020B0604030504040204" pitchFamily="34" charset="0"/>
                <a:ea typeface="Arial Unicode MS" panose="020B0604020202020204" pitchFamily="50" charset="-127"/>
                <a:cs typeface="Tahoma" panose="020B0604030504040204" pitchFamily="34" charset="0"/>
              </a:rPr>
              <a:t>위험장소</a:t>
            </a:r>
            <a:r>
              <a:rPr lang="ko-KR" altLang="en-US" sz="1400" i="0" dirty="0" smtClean="0">
                <a:latin typeface="Tahoma" panose="020B0604030504040204" pitchFamily="34" charset="0"/>
                <a:ea typeface="Arial Unicode MS" panose="020B0604020202020204" pitchFamily="50" charset="-127"/>
                <a:cs typeface="Tahoma" panose="020B0604030504040204" pitchFamily="34" charset="0"/>
              </a:rPr>
              <a:t> 피하기</a:t>
            </a:r>
            <a:endParaRPr lang="en-US" altLang="ko-KR" sz="1400" i="0" dirty="0">
              <a:latin typeface="Tahoma" panose="020B0604030504040204" pitchFamily="34" charset="0"/>
              <a:ea typeface="Tahoma" panose="020B0604030504040204" pitchFamily="34" charset="0"/>
              <a:cs typeface="Tahoma" panose="020B0604030504040204" pitchFamily="34" charset="0"/>
            </a:endParaRPr>
          </a:p>
          <a:p>
            <a:pPr marL="0" indent="0" eaLnBrk="1" latinLnBrk="1" hangingPunct="1">
              <a:lnSpc>
                <a:spcPts val="2600"/>
              </a:lnSpc>
              <a:defRPr/>
            </a:pPr>
            <a:r>
              <a:rPr lang="en-US" altLang="ko-KR" sz="1400" i="0" dirty="0" smtClean="0">
                <a:latin typeface="Tahoma" panose="020B0604030504040204" pitchFamily="34" charset="0"/>
                <a:ea typeface="Tahoma" panose="020B0604030504040204" pitchFamily="34" charset="0"/>
                <a:cs typeface="Tahoma" panose="020B0604030504040204" pitchFamily="34" charset="0"/>
              </a:rPr>
              <a:t>             (5) Self Defense </a:t>
            </a:r>
            <a:r>
              <a:rPr lang="ko-KR" altLang="en-US" sz="1400" i="0" dirty="0" smtClean="0">
                <a:latin typeface="Tahoma" panose="020B0604030504040204" pitchFamily="34" charset="0"/>
                <a:ea typeface="Arial Unicode MS" panose="020B0604020202020204" pitchFamily="50" charset="-127"/>
                <a:cs typeface="Tahoma" panose="020B0604030504040204" pitchFamily="34" charset="0"/>
              </a:rPr>
              <a:t>자기 보호</a:t>
            </a:r>
            <a:endParaRPr lang="en-US" altLang="ko-KR" sz="1400" i="0" dirty="0" smtClean="0">
              <a:latin typeface="Tahoma" panose="020B0604030504040204" pitchFamily="34" charset="0"/>
              <a:ea typeface="Tahoma" panose="020B0604030504040204" pitchFamily="34" charset="0"/>
              <a:cs typeface="Tahoma" panose="020B0604030504040204" pitchFamily="34" charset="0"/>
            </a:endParaRPr>
          </a:p>
          <a:p>
            <a:pPr marL="342900" indent="-342900" eaLnBrk="1" latinLnBrk="1" hangingPunct="1">
              <a:lnSpc>
                <a:spcPts val="2600"/>
              </a:lnSpc>
              <a:buAutoNum type="arabicPeriod" startAt="4"/>
              <a:defRPr/>
            </a:pPr>
            <a:r>
              <a:rPr lang="en-US" altLang="ko-KR" sz="1400" i="0" dirty="0" smtClean="0">
                <a:latin typeface="Tahoma" panose="020B0604030504040204" pitchFamily="34" charset="0"/>
                <a:ea typeface="Arial Unicode MS" panose="020B0604020202020204" pitchFamily="50" charset="-127"/>
                <a:cs typeface="Tahoma" panose="020B0604030504040204" pitchFamily="34" charset="0"/>
              </a:rPr>
              <a:t>Reminder </a:t>
            </a:r>
            <a:r>
              <a:rPr lang="ko-KR" altLang="en-US" sz="1400" i="0" dirty="0" err="1" smtClean="0">
                <a:latin typeface="Tahoma" panose="020B0604030504040204" pitchFamily="34" charset="0"/>
                <a:ea typeface="Arial Unicode MS" panose="020B0604020202020204" pitchFamily="50" charset="-127"/>
                <a:cs typeface="Tahoma" panose="020B0604030504040204" pitchFamily="34" charset="0"/>
              </a:rPr>
              <a:t>숙지사항</a:t>
            </a:r>
            <a:endParaRPr lang="en-US" altLang="ko-KR" sz="1400" i="0" dirty="0" smtClean="0">
              <a:latin typeface="Tahoma" panose="020B0604030504040204" pitchFamily="34" charset="0"/>
              <a:ea typeface="Tahoma" panose="020B0604030504040204" pitchFamily="34" charset="0"/>
              <a:cs typeface="Tahoma" panose="020B0604030504040204" pitchFamily="34" charset="0"/>
            </a:endParaRPr>
          </a:p>
          <a:p>
            <a:pPr marL="342900" indent="-342900" eaLnBrk="1" latinLnBrk="1" hangingPunct="1">
              <a:lnSpc>
                <a:spcPts val="2600"/>
              </a:lnSpc>
              <a:buAutoNum type="arabicPeriod" startAt="4"/>
              <a:defRPr/>
            </a:pPr>
            <a:r>
              <a:rPr lang="en-US" altLang="ko-KR" sz="1400" i="0" dirty="0" smtClean="0">
                <a:latin typeface="Tahoma" panose="020B0604030504040204" pitchFamily="34" charset="0"/>
                <a:ea typeface="Tahoma" panose="020B0604030504040204" pitchFamily="34" charset="0"/>
                <a:cs typeface="Tahoma" panose="020B0604030504040204" pitchFamily="34" charset="0"/>
              </a:rPr>
              <a:t>Culture Shock </a:t>
            </a:r>
            <a:r>
              <a:rPr lang="ko-KR" altLang="en-US" sz="1400" i="0" dirty="0" smtClean="0">
                <a:latin typeface="Tahoma" panose="020B0604030504040204" pitchFamily="34" charset="0"/>
                <a:ea typeface="Arial Unicode MS" panose="020B0604020202020204" pitchFamily="50" charset="-127"/>
                <a:cs typeface="Tahoma" panose="020B0604030504040204" pitchFamily="34" charset="0"/>
              </a:rPr>
              <a:t>문화충격</a:t>
            </a:r>
            <a:endParaRPr lang="en-US" altLang="ko-KR" sz="1400" i="0" dirty="0" smtClean="0">
              <a:latin typeface="Tahoma" panose="020B0604030504040204" pitchFamily="34" charset="0"/>
              <a:ea typeface="Tahoma" panose="020B0604030504040204" pitchFamily="34" charset="0"/>
              <a:cs typeface="Tahoma" panose="020B0604030504040204" pitchFamily="34" charset="0"/>
            </a:endParaRPr>
          </a:p>
          <a:p>
            <a:pPr marL="685800" lvl="3" indent="0" eaLnBrk="1" latinLnBrk="1" hangingPunct="1">
              <a:lnSpc>
                <a:spcPts val="2600"/>
              </a:lnSpc>
              <a:defRPr/>
            </a:pPr>
            <a:r>
              <a:rPr lang="en-US" altLang="ko-KR" sz="1400" i="0" dirty="0" smtClean="0">
                <a:latin typeface="Tahoma" panose="020B0604030504040204" pitchFamily="34" charset="0"/>
                <a:ea typeface="Tahoma" panose="020B0604030504040204" pitchFamily="34" charset="0"/>
                <a:cs typeface="Tahoma" panose="020B0604030504040204" pitchFamily="34" charset="0"/>
              </a:rPr>
              <a:t>(1) Symptoms of Culture Shock</a:t>
            </a:r>
          </a:p>
          <a:p>
            <a:pPr marL="342900" indent="-342900" eaLnBrk="1" latinLnBrk="1" hangingPunct="1">
              <a:lnSpc>
                <a:spcPts val="2600"/>
              </a:lnSpc>
              <a:buAutoNum type="arabicPeriod" startAt="4"/>
              <a:defRPr/>
            </a:pPr>
            <a:r>
              <a:rPr lang="en-US" altLang="ko-KR" sz="1400" i="0" dirty="0" smtClean="0">
                <a:latin typeface="Tahoma" panose="020B0604030504040204" pitchFamily="34" charset="0"/>
                <a:ea typeface="Tahoma" panose="020B0604030504040204" pitchFamily="34" charset="0"/>
                <a:cs typeface="Tahoma" panose="020B0604030504040204" pitchFamily="34" charset="0"/>
              </a:rPr>
              <a:t>Global Etiquette </a:t>
            </a:r>
            <a:r>
              <a:rPr lang="ko-KR" altLang="en-US" sz="1400" i="0" dirty="0">
                <a:latin typeface="Tahoma" panose="020B0604030504040204" pitchFamily="34" charset="0"/>
                <a:ea typeface="Arial Unicode MS" panose="020B0604020202020204" pitchFamily="50" charset="-127"/>
                <a:cs typeface="Tahoma" panose="020B0604030504040204" pitchFamily="34" charset="0"/>
              </a:rPr>
              <a:t>글로벌 </a:t>
            </a:r>
            <a:r>
              <a:rPr lang="ko-KR" altLang="en-US" sz="1400" i="0" dirty="0" smtClean="0">
                <a:latin typeface="Tahoma" panose="020B0604030504040204" pitchFamily="34" charset="0"/>
                <a:ea typeface="Arial Unicode MS" panose="020B0604020202020204" pitchFamily="50" charset="-127"/>
                <a:cs typeface="Tahoma" panose="020B0604030504040204" pitchFamily="34" charset="0"/>
              </a:rPr>
              <a:t>에티켓</a:t>
            </a:r>
            <a:endParaRPr lang="en-US" altLang="ko-KR" sz="1400" i="0" dirty="0" smtClean="0">
              <a:latin typeface="Tahoma" panose="020B0604030504040204" pitchFamily="34" charset="0"/>
              <a:ea typeface="Tahoma" panose="020B0604030504040204" pitchFamily="34" charset="0"/>
              <a:cs typeface="Tahoma" panose="020B0604030504040204" pitchFamily="34" charset="0"/>
            </a:endParaRPr>
          </a:p>
          <a:p>
            <a:pPr marL="342900" indent="-342900" eaLnBrk="1" latinLnBrk="1" hangingPunct="1">
              <a:lnSpc>
                <a:spcPts val="2600"/>
              </a:lnSpc>
              <a:buAutoNum type="arabicPeriod" startAt="4"/>
              <a:defRPr/>
            </a:pPr>
            <a:r>
              <a:rPr lang="en-US" altLang="ko-KR" sz="1400" i="0" dirty="0" smtClean="0">
                <a:latin typeface="Tahoma" panose="020B0604030504040204" pitchFamily="34" charset="0"/>
                <a:ea typeface="Tahoma" panose="020B0604030504040204" pitchFamily="34" charset="0"/>
                <a:cs typeface="Tahoma" panose="020B0604030504040204" pitchFamily="34" charset="0"/>
              </a:rPr>
              <a:t>Conclusion </a:t>
            </a:r>
            <a:r>
              <a:rPr lang="ko-KR" altLang="en-US" sz="1400" i="0" dirty="0">
                <a:latin typeface="Tahoma" panose="020B0604030504040204" pitchFamily="34" charset="0"/>
                <a:ea typeface="Arial Unicode MS" panose="020B0604020202020204" pitchFamily="50" charset="-127"/>
                <a:cs typeface="Tahoma" panose="020B0604030504040204" pitchFamily="34" charset="0"/>
              </a:rPr>
              <a:t>마치며</a:t>
            </a:r>
            <a:endParaRPr lang="en-US" altLang="ko-KR" sz="1400" i="0" dirty="0" smtClean="0">
              <a:latin typeface="Tahoma" panose="020B0604030504040204" pitchFamily="34" charset="0"/>
              <a:ea typeface="Tahoma" panose="020B0604030504040204" pitchFamily="34" charset="0"/>
              <a:cs typeface="Tahoma" panose="020B0604030504040204" pitchFamily="34" charset="0"/>
            </a:endParaRPr>
          </a:p>
        </p:txBody>
      </p:sp>
      <p:sp>
        <p:nvSpPr>
          <p:cNvPr id="4" name="제목 3"/>
          <p:cNvSpPr>
            <a:spLocks noGrp="1"/>
          </p:cNvSpPr>
          <p:nvPr>
            <p:ph type="title"/>
          </p:nvPr>
        </p:nvSpPr>
        <p:spPr>
          <a:xfrm>
            <a:off x="289339" y="358657"/>
            <a:ext cx="7580337" cy="430887"/>
          </a:xfrm>
        </p:spPr>
        <p:txBody>
          <a:bodyPr/>
          <a:lstStyle/>
          <a:p>
            <a:r>
              <a:rPr lang="en-US" altLang="ko-KR" b="1" smtClean="0"/>
              <a:t>Contents</a:t>
            </a:r>
            <a:endParaRPr lang="ko-KR" altLang="en-US" b="1" dirty="0"/>
          </a:p>
        </p:txBody>
      </p:sp>
      <p:sp>
        <p:nvSpPr>
          <p:cNvPr id="13" name="Rectangle 10"/>
          <p:cNvSpPr>
            <a:spLocks noChangeArrowheads="1"/>
          </p:cNvSpPr>
          <p:nvPr/>
        </p:nvSpPr>
        <p:spPr bwMode="auto">
          <a:xfrm>
            <a:off x="1803400" y="2803525"/>
            <a:ext cx="9144000" cy="457200"/>
          </a:xfrm>
          <a:prstGeom prst="rect">
            <a:avLst/>
          </a:prstGeom>
          <a:noFill/>
          <a:ln>
            <a:noFill/>
          </a:ln>
          <a:effectLst>
            <a:prstShdw prst="shdw17" dist="17961" dir="2700000">
              <a:schemeClr val="accent1">
                <a:gamma/>
                <a:shade val="60000"/>
                <a:invGamma/>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3845676346"/>
      </p:ext>
    </p:extLst>
  </p:cSld>
  <p:clrMapOvr>
    <a:masterClrMapping/>
  </p:clrMapOvr>
  <p:transition>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0"/>
          <p:cNvSpPr>
            <a:spLocks noChangeArrowheads="1"/>
          </p:cNvSpPr>
          <p:nvPr/>
        </p:nvSpPr>
        <p:spPr bwMode="auto">
          <a:xfrm>
            <a:off x="1758495" y="2853316"/>
            <a:ext cx="9144000" cy="457200"/>
          </a:xfrm>
          <a:prstGeom prst="rect">
            <a:avLst/>
          </a:prstGeom>
          <a:noFill/>
          <a:ln>
            <a:noFill/>
          </a:ln>
          <a:effectLst>
            <a:prstShdw prst="shdw17" dist="17961" dir="2700000">
              <a:schemeClr val="accent1">
                <a:gamma/>
                <a:shade val="60000"/>
                <a:invGamma/>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5"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1</a:t>
            </a:r>
            <a:r>
              <a:rPr lang="en-US" altLang="ko-KR" b="1" i="0" kern="0" smtClean="0">
                <a:latin typeface="Tahoma" panose="020B0604030504040204" pitchFamily="34" charset="0"/>
                <a:ea typeface="Tahoma" panose="020B0604030504040204" pitchFamily="34" charset="0"/>
                <a:cs typeface="Tahoma" panose="020B0604030504040204" pitchFamily="34" charset="0"/>
              </a:rPr>
              <a:t>. </a:t>
            </a:r>
            <a:r>
              <a:rPr lang="en-US" altLang="ko-KR" b="1" i="0" kern="0" smtClean="0">
                <a:latin typeface="Tahoma" panose="020B0604030504040204" pitchFamily="34" charset="0"/>
                <a:ea typeface="Tahoma" panose="020B0604030504040204" pitchFamily="34" charset="0"/>
                <a:cs typeface="Tahoma" panose="020B0604030504040204" pitchFamily="34" charset="0"/>
              </a:rPr>
              <a:t>Covid-19 Cases</a:t>
            </a:r>
            <a:endParaRPr lang="ko-KR" altLang="en-US" b="1" i="0" kern="0" dirty="0">
              <a:latin typeface="Tahoma" panose="020B0604030504040204" pitchFamily="34" charset="0"/>
              <a:cs typeface="Tahoma" panose="020B0604030504040204" pitchFamily="34" charset="0"/>
            </a:endParaRPr>
          </a:p>
        </p:txBody>
      </p:sp>
      <p:sp>
        <p:nvSpPr>
          <p:cNvPr id="9" name="TextBox 11"/>
          <p:cNvSpPr txBox="1">
            <a:spLocks noChangeArrowheads="1"/>
          </p:cNvSpPr>
          <p:nvPr/>
        </p:nvSpPr>
        <p:spPr bwMode="auto">
          <a:xfrm>
            <a:off x="1222442" y="5298341"/>
            <a:ext cx="7738753" cy="830997"/>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eaLnBrk="1" latinLnBrk="1" hangingPunct="1">
              <a:lnSpc>
                <a:spcPct val="150000"/>
              </a:lnSpc>
              <a:defRPr/>
            </a:pPr>
            <a:r>
              <a:rPr lang="en-US" altLang="ko-KR" sz="1600" i="0">
                <a:solidFill>
                  <a:srgbClr val="FF0000"/>
                </a:solidFill>
                <a:latin typeface="Tahoma" pitchFamily="34" charset="0"/>
                <a:cs typeface="Tahoma" pitchFamily="34" charset="0"/>
              </a:rPr>
              <a:t>Globally, as </a:t>
            </a:r>
            <a:r>
              <a:rPr lang="en-US" altLang="ko-KR" sz="1600" i="0">
                <a:solidFill>
                  <a:srgbClr val="FF0000"/>
                </a:solidFill>
                <a:latin typeface="Tahoma" pitchFamily="34" charset="0"/>
                <a:cs typeface="Tahoma" pitchFamily="34" charset="0"/>
              </a:rPr>
              <a:t>of </a:t>
            </a:r>
            <a:r>
              <a:rPr lang="en-US" altLang="ko-KR" sz="1600" i="0" smtClean="0">
                <a:solidFill>
                  <a:srgbClr val="FF0000"/>
                </a:solidFill>
                <a:latin typeface="Tahoma" pitchFamily="34" charset="0"/>
                <a:cs typeface="Tahoma" pitchFamily="34" charset="0"/>
              </a:rPr>
              <a:t>30 </a:t>
            </a:r>
            <a:r>
              <a:rPr lang="en-US" altLang="ko-KR" sz="1600" i="0">
                <a:solidFill>
                  <a:srgbClr val="FF0000"/>
                </a:solidFill>
                <a:latin typeface="Tahoma" pitchFamily="34" charset="0"/>
                <a:cs typeface="Tahoma" pitchFamily="34" charset="0"/>
              </a:rPr>
              <a:t>December 2020, there have been 80,773,033 confirmed cases of COVID-19, including 1,783,619 deaths, reported to WHO.</a:t>
            </a:r>
            <a:endParaRPr lang="en-US" altLang="ko-KR" sz="1600" i="0" dirty="0">
              <a:solidFill>
                <a:srgbClr val="FF0000"/>
              </a:solidFill>
              <a:latin typeface="Tahoma" pitchFamily="34" charset="0"/>
              <a:cs typeface="Tahoma" pitchFamily="34" charset="0"/>
            </a:endParaRPr>
          </a:p>
        </p:txBody>
      </p:sp>
      <p:pic>
        <p:nvPicPr>
          <p:cNvPr id="3" name="그림 2"/>
          <p:cNvPicPr>
            <a:picLocks noChangeAspect="1"/>
          </p:cNvPicPr>
          <p:nvPr/>
        </p:nvPicPr>
        <p:blipFill>
          <a:blip r:embed="rId3"/>
          <a:stretch>
            <a:fillRect/>
          </a:stretch>
        </p:blipFill>
        <p:spPr>
          <a:xfrm>
            <a:off x="80908" y="979044"/>
            <a:ext cx="8991076" cy="4205743"/>
          </a:xfrm>
          <a:prstGeom prst="rect">
            <a:avLst/>
          </a:prstGeom>
        </p:spPr>
      </p:pic>
    </p:spTree>
    <p:extLst>
      <p:ext uri="{BB962C8B-B14F-4D97-AF65-F5344CB8AC3E}">
        <p14:creationId xmlns:p14="http://schemas.microsoft.com/office/powerpoint/2010/main" val="2365467299"/>
      </p:ext>
    </p:extLst>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2</a:t>
            </a:r>
            <a:r>
              <a:rPr lang="en-US" altLang="ko-KR" b="1" i="0" kern="0" smtClean="0">
                <a:latin typeface="Tahoma" panose="020B0604030504040204" pitchFamily="34" charset="0"/>
                <a:ea typeface="Tahoma" panose="020B0604030504040204" pitchFamily="34" charset="0"/>
                <a:cs typeface="Tahoma" panose="020B0604030504040204" pitchFamily="34" charset="0"/>
              </a:rPr>
              <a:t>. </a:t>
            </a:r>
            <a:r>
              <a:rPr lang="en-US" altLang="ko-KR" b="1" i="0" kern="0" smtClean="0">
                <a:latin typeface="Tahoma" panose="020B0604030504040204" pitchFamily="34" charset="0"/>
                <a:ea typeface="Tahoma" panose="020B0604030504040204" pitchFamily="34" charset="0"/>
                <a:cs typeface="Tahoma" panose="020B0604030504040204" pitchFamily="34" charset="0"/>
              </a:rPr>
              <a:t>Covid-19 </a:t>
            </a:r>
            <a:r>
              <a:rPr lang="ko-KR" altLang="en-US" b="1" i="0" kern="0" smtClean="0">
                <a:latin typeface="Tahoma" panose="020B0604030504040204" pitchFamily="34" charset="0"/>
                <a:ea typeface="Tahoma" panose="020B0604030504040204" pitchFamily="34" charset="0"/>
                <a:cs typeface="Tahoma" panose="020B0604030504040204" pitchFamily="34" charset="0"/>
              </a:rPr>
              <a:t>안전수칙</a:t>
            </a:r>
            <a:endParaRPr lang="ko-KR" altLang="en-US" b="1" i="0" kern="0" dirty="0">
              <a:latin typeface="Tahoma" panose="020B0604030504040204" pitchFamily="34" charset="0"/>
              <a:cs typeface="Tahoma" panose="020B0604030504040204" pitchFamily="34" charset="0"/>
            </a:endParaRPr>
          </a:p>
        </p:txBody>
      </p:sp>
      <p:sp>
        <p:nvSpPr>
          <p:cNvPr id="183" name="직사각형 182"/>
          <p:cNvSpPr/>
          <p:nvPr/>
        </p:nvSpPr>
        <p:spPr>
          <a:xfrm>
            <a:off x="268595" y="1475366"/>
            <a:ext cx="8852596" cy="4031873"/>
          </a:xfrm>
          <a:prstGeom prst="rect">
            <a:avLst/>
          </a:prstGeom>
        </p:spPr>
        <p:txBody>
          <a:bodyPr wrap="square">
            <a:spAutoFit/>
          </a:bodyPr>
          <a:lstStyle/>
          <a:p>
            <a:pPr marL="285750" lvl="0" indent="-285750">
              <a:lnSpc>
                <a:spcPct val="160000"/>
              </a:lnSpc>
              <a:spcBef>
                <a:spcPts val="0"/>
              </a:spcBef>
              <a:spcAft>
                <a:spcPts val="0"/>
              </a:spcAft>
              <a:buFont typeface="Wingdings" panose="05000000000000000000" pitchFamily="2" charset="2"/>
              <a:buChar char="Ø"/>
            </a:pPr>
            <a:r>
              <a:rPr lang="ko-KR" altLang="en-US" sz="2400" i="0" kern="0" smtClean="0">
                <a:latin typeface="Tahoma" panose="020B0604030504040204" pitchFamily="34" charset="0"/>
                <a:ea typeface="Tahoma" panose="020B0604030504040204" pitchFamily="34" charset="0"/>
                <a:cs typeface="Tahoma" panose="020B0604030504040204" pitchFamily="34" charset="0"/>
              </a:rPr>
              <a:t>한국인 포함 아시아계 국민에 대한 각종 범죄 유의</a:t>
            </a: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a:p>
            <a:pPr lvl="0">
              <a:lnSpc>
                <a:spcPct val="160000"/>
              </a:lnSpc>
              <a:spcBef>
                <a:spcPts val="0"/>
              </a:spcBef>
              <a:spcAft>
                <a:spcPts val="0"/>
              </a:spcAft>
            </a:pPr>
            <a:r>
              <a:rPr lang="en-US" altLang="ko-KR" sz="1400" i="0" kern="0">
                <a:latin typeface="Tahoma" panose="020B0604030504040204" pitchFamily="34" charset="0"/>
                <a:ea typeface="Tahoma" panose="020B0604030504040204" pitchFamily="34" charset="0"/>
                <a:cs typeface="Tahoma" panose="020B0604030504040204" pitchFamily="34" charset="0"/>
              </a:rPr>
              <a:t> </a:t>
            </a:r>
            <a:r>
              <a:rPr lang="en-US" altLang="ko-KR" sz="1400" i="0" kern="0" smtClean="0">
                <a:latin typeface="Tahoma" panose="020B0604030504040204" pitchFamily="34" charset="0"/>
                <a:ea typeface="Tahoma" panose="020B0604030504040204" pitchFamily="34" charset="0"/>
                <a:cs typeface="Tahoma" panose="020B0604030504040204" pitchFamily="34" charset="0"/>
              </a:rPr>
              <a:t>       </a:t>
            </a:r>
            <a:r>
              <a:rPr lang="en-US" altLang="ko-KR" sz="1400" i="0" kern="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smtClean="0">
                <a:latin typeface="Tahoma" panose="020B0604030504040204" pitchFamily="34" charset="0"/>
                <a:ea typeface="Tahoma" panose="020B0604030504040204" pitchFamily="34" charset="0"/>
                <a:cs typeface="Tahoma" panose="020B0604030504040204" pitchFamily="34" charset="0"/>
              </a:rPr>
              <a:t>시간에 관계없이 인적이 드문 곳 출입 삼가</a:t>
            </a:r>
            <a:r>
              <a:rPr lang="en-US" altLang="ko-KR" sz="1400" i="0" kern="0" smtClean="0">
                <a:latin typeface="Tahoma" panose="020B0604030504040204" pitchFamily="34" charset="0"/>
                <a:ea typeface="Tahoma" panose="020B0604030504040204" pitchFamily="34" charset="0"/>
                <a:cs typeface="Tahoma" panose="020B0604030504040204" pitchFamily="34" charset="0"/>
              </a:rPr>
              <a:t/>
            </a:r>
            <a:br>
              <a:rPr lang="en-US" altLang="ko-KR" sz="1400" i="0" kern="0" smtClean="0">
                <a:latin typeface="Tahoma" panose="020B0604030504040204" pitchFamily="34" charset="0"/>
                <a:ea typeface="Tahoma" panose="020B0604030504040204" pitchFamily="34" charset="0"/>
                <a:cs typeface="Tahoma" panose="020B0604030504040204" pitchFamily="34" charset="0"/>
              </a:rPr>
            </a:br>
            <a:r>
              <a:rPr lang="en-US" altLang="ko-KR" sz="1400" i="0" kern="0" smtClean="0">
                <a:latin typeface="Tahoma" panose="020B0604030504040204" pitchFamily="34" charset="0"/>
                <a:ea typeface="Tahoma" panose="020B0604030504040204" pitchFamily="34" charset="0"/>
                <a:cs typeface="Tahoma" panose="020B0604030504040204" pitchFamily="34" charset="0"/>
              </a:rPr>
              <a:t>        </a:t>
            </a:r>
            <a:r>
              <a:rPr lang="en-US" altLang="ko-KR" sz="1400" i="0" kern="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smtClean="0">
                <a:latin typeface="Tahoma" panose="020B0604030504040204" pitchFamily="34" charset="0"/>
                <a:ea typeface="Tahoma" panose="020B0604030504040204" pitchFamily="34" charset="0"/>
                <a:cs typeface="Tahoma" panose="020B0604030504040204" pitchFamily="34" charset="0"/>
              </a:rPr>
              <a:t>모욕적인 언사 등으로 자극적 행동을 보이거나 접근해 오는 사람들에 대해</a:t>
            </a:r>
            <a:r>
              <a:rPr lang="en-US" altLang="ko-KR" sz="1400" i="0" kern="0" smtClean="0">
                <a:latin typeface="Tahoma" panose="020B0604030504040204" pitchFamily="34" charset="0"/>
                <a:ea typeface="Tahoma" panose="020B0604030504040204" pitchFamily="34" charset="0"/>
                <a:cs typeface="Tahoma" panose="020B0604030504040204" pitchFamily="34" charset="0"/>
              </a:rPr>
              <a:t/>
            </a:r>
            <a:br>
              <a:rPr lang="en-US" altLang="ko-KR" sz="1400" i="0" kern="0" smtClean="0">
                <a:latin typeface="Tahoma" panose="020B0604030504040204" pitchFamily="34" charset="0"/>
                <a:ea typeface="Tahoma" panose="020B0604030504040204" pitchFamily="34" charset="0"/>
                <a:cs typeface="Tahoma" panose="020B0604030504040204" pitchFamily="34" charset="0"/>
              </a:rPr>
            </a:br>
            <a:r>
              <a:rPr lang="en-US" altLang="ko-KR" sz="1400" i="0" kern="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smtClean="0">
                <a:latin typeface="Tahoma" panose="020B0604030504040204" pitchFamily="34" charset="0"/>
                <a:ea typeface="Tahoma" panose="020B0604030504040204" pitchFamily="34" charset="0"/>
                <a:cs typeface="Tahoma" panose="020B0604030504040204" pitchFamily="34" charset="0"/>
              </a:rPr>
              <a:t>더 이상 상황이 악화되지 않도록 접촉 회피 </a:t>
            </a:r>
            <a:r>
              <a:rPr lang="en-US" altLang="ko-KR" sz="1400" i="0" kern="0" smtClean="0">
                <a:latin typeface="Tahoma" panose="020B0604030504040204" pitchFamily="34" charset="0"/>
                <a:ea typeface="Tahoma" panose="020B0604030504040204" pitchFamily="34" charset="0"/>
                <a:cs typeface="Tahoma" panose="020B0604030504040204" pitchFamily="34" charset="0"/>
              </a:rPr>
              <a:t>(</a:t>
            </a:r>
            <a:r>
              <a:rPr lang="ko-KR" altLang="en-US" sz="1400" i="0" kern="0" smtClean="0">
                <a:latin typeface="Tahoma" panose="020B0604030504040204" pitchFamily="34" charset="0"/>
                <a:ea typeface="Tahoma" panose="020B0604030504040204" pitchFamily="34" charset="0"/>
                <a:cs typeface="Tahoma" panose="020B0604030504040204" pitchFamily="34" charset="0"/>
              </a:rPr>
              <a:t>필요 시</a:t>
            </a:r>
            <a:r>
              <a:rPr lang="en-US" altLang="ko-KR" sz="1400" i="0" kern="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smtClean="0">
                <a:latin typeface="Tahoma" panose="020B0604030504040204" pitchFamily="34" charset="0"/>
                <a:ea typeface="Tahoma" panose="020B0604030504040204" pitchFamily="34" charset="0"/>
                <a:cs typeface="Tahoma" panose="020B0604030504040204" pitchFamily="34" charset="0"/>
              </a:rPr>
              <a:t>경찰이나 주변 관리자 등에게 도움 요청</a:t>
            </a:r>
            <a:r>
              <a:rPr lang="en-US" altLang="ko-KR" sz="1400" i="0" kern="0" smtClean="0">
                <a:latin typeface="Tahoma" panose="020B0604030504040204" pitchFamily="34" charset="0"/>
                <a:ea typeface="Tahoma" panose="020B0604030504040204" pitchFamily="34" charset="0"/>
                <a:cs typeface="Tahoma" panose="020B0604030504040204" pitchFamily="34" charset="0"/>
              </a:rPr>
              <a:t>)</a:t>
            </a: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a:p>
            <a:pPr lvl="1">
              <a:lnSpc>
                <a:spcPct val="160000"/>
              </a:lnSpc>
              <a:spcBef>
                <a:spcPts val="0"/>
              </a:spcBef>
              <a:spcAft>
                <a:spcPts val="0"/>
              </a:spcAft>
            </a:pPr>
            <a:r>
              <a:rPr lang="en-US" altLang="ko-KR" sz="1400" i="0" kern="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smtClean="0">
                <a:latin typeface="Tahoma" panose="020B0604030504040204" pitchFamily="34" charset="0"/>
                <a:ea typeface="Tahoma" panose="020B0604030504040204" pitchFamily="34" charset="0"/>
                <a:cs typeface="Tahoma" panose="020B0604030504040204" pitchFamily="34" charset="0"/>
              </a:rPr>
              <a:t>범죄 피해 등 발생 시 긴급전화 또는 주변에 신고</a:t>
            </a:r>
            <a:r>
              <a:rPr lang="en-US" altLang="ko-KR" sz="1400" i="0" kern="0" smtClean="0">
                <a:latin typeface="Tahoma" panose="020B0604030504040204" pitchFamily="34" charset="0"/>
                <a:ea typeface="Tahoma" panose="020B0604030504040204" pitchFamily="34" charset="0"/>
                <a:cs typeface="Tahoma" panose="020B0604030504040204" pitchFamily="34" charset="0"/>
              </a:rPr>
              <a:t/>
            </a:r>
            <a:br>
              <a:rPr lang="en-US" altLang="ko-KR" sz="1400" i="0" kern="0" smtClean="0">
                <a:latin typeface="Tahoma" panose="020B0604030504040204" pitchFamily="34" charset="0"/>
                <a:ea typeface="Tahoma" panose="020B0604030504040204" pitchFamily="34" charset="0"/>
                <a:cs typeface="Tahoma" panose="020B0604030504040204" pitchFamily="34" charset="0"/>
              </a:rPr>
            </a:br>
            <a:r>
              <a:rPr lang="en-US" altLang="ko-KR" sz="1400" i="0" kern="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smtClean="0">
                <a:latin typeface="Tahoma" panose="020B0604030504040204" pitchFamily="34" charset="0"/>
                <a:ea typeface="Tahoma" panose="020B0604030504040204" pitchFamily="34" charset="0"/>
                <a:cs typeface="Tahoma" panose="020B0604030504040204" pitchFamily="34" charset="0"/>
              </a:rPr>
              <a:t>특히 즉각적인 대응이 가능한 현지 경찰에 우선적으로 도움 요청 후 대한민국 공관으로 연락</a:t>
            </a:r>
            <a:r>
              <a:rPr lang="en-US" altLang="ko-KR" sz="1400" i="0" kern="0" smtClean="0">
                <a:latin typeface="Tahoma" panose="020B0604030504040204" pitchFamily="34" charset="0"/>
                <a:ea typeface="Tahoma" panose="020B0604030504040204" pitchFamily="34" charset="0"/>
                <a:cs typeface="Tahoma" panose="020B0604030504040204" pitchFamily="34" charset="0"/>
              </a:rPr>
              <a:t>)</a:t>
            </a:r>
          </a:p>
          <a:p>
            <a:pPr lvl="1">
              <a:lnSpc>
                <a:spcPct val="160000"/>
              </a:lnSpc>
              <a:spcBef>
                <a:spcPts val="0"/>
              </a:spcBef>
              <a:spcAft>
                <a:spcPts val="0"/>
              </a:spcAft>
            </a:pPr>
            <a:r>
              <a:rPr lang="en-US" altLang="ko-KR" sz="1400" i="0" kern="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smtClean="0">
                <a:latin typeface="Tahoma" panose="020B0604030504040204" pitchFamily="34" charset="0"/>
                <a:ea typeface="Tahoma" panose="020B0604030504040204" pitchFamily="34" charset="0"/>
                <a:cs typeface="Tahoma" panose="020B0604030504040204" pitchFamily="34" charset="0"/>
              </a:rPr>
              <a:t>자가격리 지침이나 사회적 거리두기 등 해당 국가의 각종 지침</a:t>
            </a:r>
            <a:r>
              <a:rPr lang="en-US" altLang="ko-KR" sz="1400" i="0" kern="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smtClean="0">
                <a:latin typeface="Tahoma" panose="020B0604030504040204" pitchFamily="34" charset="0"/>
                <a:ea typeface="Tahoma" panose="020B0604030504040204" pitchFamily="34" charset="0"/>
                <a:cs typeface="Tahoma" panose="020B0604030504040204" pitchFamily="34" charset="0"/>
              </a:rPr>
              <a:t>명령등을 철저히 준수</a:t>
            </a:r>
            <a:endParaRPr lang="en-US" altLang="ko-KR" sz="1400" i="0" kern="0" smtClean="0">
              <a:latin typeface="Tahoma" panose="020B0604030504040204" pitchFamily="34" charset="0"/>
              <a:ea typeface="Tahoma" panose="020B0604030504040204" pitchFamily="34" charset="0"/>
              <a:cs typeface="Tahoma" panose="020B0604030504040204" pitchFamily="34" charset="0"/>
            </a:endParaRPr>
          </a:p>
          <a:p>
            <a:pPr marL="285750" lvl="0" indent="-285750">
              <a:lnSpc>
                <a:spcPct val="160000"/>
              </a:lnSpc>
              <a:spcBef>
                <a:spcPts val="0"/>
              </a:spcBef>
              <a:spcAft>
                <a:spcPts val="0"/>
              </a:spcAft>
              <a:buFont typeface="Wingdings" panose="05000000000000000000" pitchFamily="2" charset="2"/>
              <a:buChar char="Ø"/>
            </a:pPr>
            <a:r>
              <a:rPr lang="ko-KR" altLang="en-US" sz="2400" i="0" kern="0" smtClean="0">
                <a:latin typeface="Tahoma" panose="020B0604030504040204" pitchFamily="34" charset="0"/>
                <a:ea typeface="Tahoma" panose="020B0604030504040204" pitchFamily="34" charset="0"/>
                <a:cs typeface="Tahoma" panose="020B0604030504040204" pitchFamily="34" charset="0"/>
              </a:rPr>
              <a:t>각 국</a:t>
            </a:r>
            <a:r>
              <a:rPr lang="ko-KR" altLang="en-US" sz="2400" i="0" kern="0">
                <a:latin typeface="Tahoma" panose="020B0604030504040204" pitchFamily="34" charset="0"/>
                <a:ea typeface="Tahoma" panose="020B0604030504040204" pitchFamily="34" charset="0"/>
                <a:cs typeface="Tahoma" panose="020B0604030504040204" pitchFamily="34" charset="0"/>
              </a:rPr>
              <a:t>가</a:t>
            </a:r>
            <a:r>
              <a:rPr lang="ko-KR" altLang="en-US" sz="2400" i="0" kern="0" smtClean="0">
                <a:latin typeface="Tahoma" panose="020B0604030504040204" pitchFamily="34" charset="0"/>
                <a:ea typeface="Tahoma" panose="020B0604030504040204" pitchFamily="34" charset="0"/>
                <a:cs typeface="Tahoma" panose="020B0604030504040204" pitchFamily="34" charset="0"/>
              </a:rPr>
              <a:t>별 대한민국 공관의 연락처 저장</a:t>
            </a:r>
            <a:endParaRPr lang="en-US" altLang="ko-KR" sz="1400" i="0" kern="0" smtClean="0">
              <a:latin typeface="Tahoma" panose="020B0604030504040204" pitchFamily="34" charset="0"/>
              <a:ea typeface="Tahoma" panose="020B0604030504040204" pitchFamily="34" charset="0"/>
              <a:cs typeface="Tahoma" panose="020B0604030504040204" pitchFamily="34" charset="0"/>
            </a:endParaRPr>
          </a:p>
          <a:p>
            <a:pPr>
              <a:lnSpc>
                <a:spcPct val="160000"/>
              </a:lnSpc>
              <a:spcBef>
                <a:spcPts val="0"/>
              </a:spcBef>
              <a:spcAft>
                <a:spcPts val="0"/>
              </a:spcAft>
            </a:pPr>
            <a:r>
              <a:rPr lang="en-US" altLang="ko-KR" sz="1400" i="0" kern="0" smtClean="0">
                <a:latin typeface="Tahoma" panose="020B0604030504040204" pitchFamily="34" charset="0"/>
                <a:ea typeface="Tahoma" panose="020B0604030504040204" pitchFamily="34" charset="0"/>
                <a:cs typeface="Tahoma" panose="020B0604030504040204" pitchFamily="34" charset="0"/>
              </a:rPr>
              <a:t>         - </a:t>
            </a:r>
            <a:r>
              <a:rPr lang="ko-KR" altLang="en-US" sz="1400" i="0" kern="0" smtClean="0">
                <a:latin typeface="Tahoma" panose="020B0604030504040204" pitchFamily="34" charset="0"/>
                <a:ea typeface="Tahoma" panose="020B0604030504040204" pitchFamily="34" charset="0"/>
                <a:cs typeface="Tahoma" panose="020B0604030504040204" pitchFamily="34" charset="0"/>
              </a:rPr>
              <a:t>필요 시</a:t>
            </a:r>
            <a:r>
              <a:rPr lang="en-US" altLang="ko-KR" sz="1400" i="0" kern="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smtClean="0">
                <a:latin typeface="Tahoma" panose="020B0604030504040204" pitchFamily="34" charset="0"/>
                <a:ea typeface="Tahoma" panose="020B0604030504040204" pitchFamily="34" charset="0"/>
                <a:cs typeface="Tahoma" panose="020B0604030504040204" pitchFamily="34" charset="0"/>
              </a:rPr>
              <a:t>국내 영사콜센터 </a:t>
            </a:r>
            <a:r>
              <a:rPr lang="en-US" altLang="ko-KR" sz="1400" i="0" kern="0" smtClean="0">
                <a:latin typeface="Tahoma" panose="020B0604030504040204" pitchFamily="34" charset="0"/>
                <a:ea typeface="Tahoma" panose="020B0604030504040204" pitchFamily="34" charset="0"/>
                <a:cs typeface="Tahoma" panose="020B0604030504040204" pitchFamily="34" charset="0"/>
              </a:rPr>
              <a:t>+82-2-3210-0404</a:t>
            </a:r>
            <a:r>
              <a:rPr lang="ko-KR" altLang="en-US" sz="1400" i="0" kern="0" smtClean="0">
                <a:latin typeface="Tahoma" panose="020B0604030504040204" pitchFamily="34" charset="0"/>
                <a:ea typeface="Tahoma" panose="020B0604030504040204" pitchFamily="34" charset="0"/>
                <a:cs typeface="Tahoma" panose="020B0604030504040204" pitchFamily="34" charset="0"/>
              </a:rPr>
              <a:t>를 통해 신속히 도움 요청</a:t>
            </a:r>
            <a:endParaRPr lang="en-US" altLang="ko-KR" sz="1400" i="0" kern="0" smtClean="0">
              <a:latin typeface="Tahoma" panose="020B0604030504040204" pitchFamily="34" charset="0"/>
              <a:ea typeface="Tahoma" panose="020B0604030504040204" pitchFamily="34" charset="0"/>
              <a:cs typeface="Tahoma" panose="020B0604030504040204" pitchFamily="34" charset="0"/>
            </a:endParaRPr>
          </a:p>
          <a:p>
            <a:pPr>
              <a:lnSpc>
                <a:spcPct val="160000"/>
              </a:lnSpc>
              <a:spcBef>
                <a:spcPts val="0"/>
              </a:spcBef>
              <a:spcAft>
                <a:spcPts val="0"/>
              </a:spcAft>
            </a:pPr>
            <a:r>
              <a:rPr lang="en-US" altLang="ko-KR" sz="1400" i="0" kern="0">
                <a:latin typeface="Tahoma" panose="020B0604030504040204" pitchFamily="34" charset="0"/>
                <a:ea typeface="Tahoma" panose="020B0604030504040204" pitchFamily="34" charset="0"/>
                <a:cs typeface="Tahoma" panose="020B0604030504040204" pitchFamily="34" charset="0"/>
              </a:rPr>
              <a:t> </a:t>
            </a:r>
            <a:r>
              <a:rPr lang="en-US" altLang="ko-KR" sz="1400" i="0" kern="0" smtClean="0">
                <a:latin typeface="Tahoma" panose="020B0604030504040204" pitchFamily="34" charset="0"/>
                <a:ea typeface="Tahoma" panose="020B0604030504040204" pitchFamily="34" charset="0"/>
                <a:cs typeface="Tahoma" panose="020B0604030504040204" pitchFamily="34" charset="0"/>
              </a:rPr>
              <a:t>        - </a:t>
            </a:r>
            <a:r>
              <a:rPr lang="ko-KR" altLang="en-US" sz="1400" i="0" kern="0" smtClean="0">
                <a:latin typeface="Tahoma" panose="020B0604030504040204" pitchFamily="34" charset="0"/>
                <a:ea typeface="Tahoma" panose="020B0604030504040204" pitchFamily="34" charset="0"/>
                <a:cs typeface="Tahoma" panose="020B0604030504040204" pitchFamily="34" charset="0"/>
              </a:rPr>
              <a:t>외교부 해외안전여행 </a:t>
            </a:r>
            <a:r>
              <a:rPr lang="en-US" altLang="ko-KR" sz="1400" i="0" kern="0">
                <a:latin typeface="Tahoma" panose="020B0604030504040204" pitchFamily="34" charset="0"/>
                <a:ea typeface="Tahoma" panose="020B0604030504040204" pitchFamily="34" charset="0"/>
                <a:cs typeface="Tahoma" panose="020B0604030504040204" pitchFamily="34" charset="0"/>
              </a:rPr>
              <a:t>(</a:t>
            </a:r>
            <a:r>
              <a:rPr lang="en-US" altLang="ko-KR" sz="1400" i="0" kern="0">
                <a:latin typeface="Tahoma" panose="020B0604030504040204" pitchFamily="34" charset="0"/>
                <a:ea typeface="Tahoma" panose="020B0604030504040204" pitchFamily="34" charset="0"/>
                <a:cs typeface="Tahoma" panose="020B0604030504040204" pitchFamily="34" charset="0"/>
                <a:hlinkClick r:id="rId3"/>
              </a:rPr>
              <a:t>https</a:t>
            </a:r>
            <a:r>
              <a:rPr lang="en-US" altLang="ko-KR" sz="1400" i="0" kern="0">
                <a:latin typeface="Tahoma" panose="020B0604030504040204" pitchFamily="34" charset="0"/>
                <a:ea typeface="Tahoma" panose="020B0604030504040204" pitchFamily="34" charset="0"/>
                <a:cs typeface="Tahoma" panose="020B0604030504040204" pitchFamily="34" charset="0"/>
                <a:hlinkClick r:id="rId3"/>
              </a:rPr>
              <a:t>://</a:t>
            </a:r>
            <a:r>
              <a:rPr lang="en-US" altLang="ko-KR" sz="1400" i="0" kern="0" smtClean="0">
                <a:latin typeface="Tahoma" panose="020B0604030504040204" pitchFamily="34" charset="0"/>
                <a:ea typeface="Tahoma" panose="020B0604030504040204" pitchFamily="34" charset="0"/>
                <a:cs typeface="Tahoma" panose="020B0604030504040204" pitchFamily="34" charset="0"/>
                <a:hlinkClick r:id="rId3"/>
              </a:rPr>
              <a:t>www.0404.go.kr/dev/main.mofa</a:t>
            </a:r>
            <a:r>
              <a:rPr lang="en-US" altLang="ko-KR" sz="1400" i="0" kern="0" smtClean="0">
                <a:latin typeface="Tahoma" panose="020B0604030504040204" pitchFamily="34" charset="0"/>
                <a:ea typeface="Tahoma" panose="020B0604030504040204" pitchFamily="34" charset="0"/>
                <a:cs typeface="Tahoma" panose="020B0604030504040204" pitchFamily="34" charset="0"/>
              </a:rPr>
              <a:t>)</a:t>
            </a:r>
            <a:r>
              <a:rPr lang="ko-KR" altLang="en-US" sz="1400" i="0" kern="0" smtClean="0">
                <a:latin typeface="Tahoma" panose="020B0604030504040204" pitchFamily="34" charset="0"/>
                <a:ea typeface="Tahoma" panose="020B0604030504040204" pitchFamily="34" charset="0"/>
                <a:cs typeface="Tahoma" panose="020B0604030504040204" pitchFamily="34" charset="0"/>
              </a:rPr>
              <a:t>의 공지 및 카카오톡 상담 활용</a:t>
            </a: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p:txBody>
      </p:sp>
      <p:sp>
        <p:nvSpPr>
          <p:cNvPr id="184" name="TextBox 11"/>
          <p:cNvSpPr txBox="1">
            <a:spLocks noChangeArrowheads="1"/>
          </p:cNvSpPr>
          <p:nvPr/>
        </p:nvSpPr>
        <p:spPr bwMode="auto">
          <a:xfrm>
            <a:off x="603969" y="926006"/>
            <a:ext cx="8259763" cy="493918"/>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eaLnBrk="1" latinLnBrk="1" hangingPunct="1">
              <a:lnSpc>
                <a:spcPct val="150000"/>
              </a:lnSpc>
              <a:defRPr/>
            </a:pPr>
            <a:r>
              <a:rPr kumimoji="1" lang="ko-KR" altLang="en-US" sz="2000" i="0" kern="0">
                <a:solidFill>
                  <a:srgbClr val="0B0496"/>
                </a:solidFill>
                <a:latin typeface="Tahoma" panose="020B0604030504040204" pitchFamily="34" charset="0"/>
                <a:ea typeface="Tahoma" panose="020B0604030504040204" pitchFamily="34" charset="0"/>
                <a:cs typeface="Tahoma" panose="020B0604030504040204" pitchFamily="34" charset="0"/>
              </a:rPr>
              <a:t>해외 코로나</a:t>
            </a:r>
            <a:r>
              <a:rPr kumimoji="1" lang="en-US" altLang="ko-KR" sz="2000" i="0" kern="0">
                <a:solidFill>
                  <a:srgbClr val="0B0496"/>
                </a:solidFill>
                <a:latin typeface="Tahoma" panose="020B0604030504040204" pitchFamily="34" charset="0"/>
                <a:ea typeface="Tahoma" panose="020B0604030504040204" pitchFamily="34" charset="0"/>
                <a:cs typeface="Tahoma" panose="020B0604030504040204" pitchFamily="34" charset="0"/>
              </a:rPr>
              <a:t>19 </a:t>
            </a:r>
            <a:r>
              <a:rPr kumimoji="1" lang="ko-KR" altLang="en-US" sz="2000" i="0" kern="0">
                <a:solidFill>
                  <a:srgbClr val="0B0496"/>
                </a:solidFill>
                <a:latin typeface="Tahoma" panose="020B0604030504040204" pitchFamily="34" charset="0"/>
                <a:ea typeface="Tahoma" panose="020B0604030504040204" pitchFamily="34" charset="0"/>
                <a:cs typeface="Tahoma" panose="020B0604030504040204" pitchFamily="34" charset="0"/>
              </a:rPr>
              <a:t>관련 범죄 피해 방지 유의</a:t>
            </a:r>
            <a:endParaRPr kumimoji="1" lang="en-US" altLang="ko-KR" sz="2000" i="0" kern="0" dirty="0">
              <a:solidFill>
                <a:srgbClr val="0B0496"/>
              </a:solidFill>
              <a:latin typeface="Tahoma" panose="020B0604030504040204" pitchFamily="34" charset="0"/>
              <a:ea typeface="Tahoma" panose="020B0604030504040204" pitchFamily="34" charset="0"/>
              <a:cs typeface="Tahoma" panose="020B0604030504040204" pitchFamily="34" charset="0"/>
            </a:endParaRPr>
          </a:p>
        </p:txBody>
      </p:sp>
      <p:pic>
        <p:nvPicPr>
          <p:cNvPr id="188" name="Picture 2" descr="관련 이미지"/>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12621"/>
          <a:stretch/>
        </p:blipFill>
        <p:spPr bwMode="auto">
          <a:xfrm>
            <a:off x="173041" y="924057"/>
            <a:ext cx="430928" cy="493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1472711"/>
      </p:ext>
    </p:extLst>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1"/>
          <p:cNvSpPr txBox="1">
            <a:spLocks noChangeArrowheads="1"/>
          </p:cNvSpPr>
          <p:nvPr/>
        </p:nvSpPr>
        <p:spPr bwMode="auto">
          <a:xfrm>
            <a:off x="603969" y="926006"/>
            <a:ext cx="8259763" cy="553998"/>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eaLnBrk="1" latinLnBrk="1" hangingPunct="1">
              <a:lnSpc>
                <a:spcPct val="150000"/>
              </a:lnSpc>
              <a:defRPr/>
            </a:pPr>
            <a:r>
              <a:rPr lang="en-US" altLang="ko-KR" sz="2000" i="0" dirty="0" smtClean="0">
                <a:solidFill>
                  <a:srgbClr val="0B0496"/>
                </a:solidFill>
                <a:latin typeface="Tahoma" pitchFamily="34" charset="0"/>
                <a:cs typeface="Tahoma" pitchFamily="34" charset="0"/>
              </a:rPr>
              <a:t>TIPS </a:t>
            </a:r>
            <a:r>
              <a:rPr lang="en-US" altLang="ko-KR" sz="2000" i="0">
                <a:solidFill>
                  <a:srgbClr val="0B0496"/>
                </a:solidFill>
                <a:latin typeface="Tahoma" pitchFamily="34" charset="0"/>
                <a:cs typeface="Tahoma" pitchFamily="34" charset="0"/>
              </a:rPr>
              <a:t>FOR </a:t>
            </a:r>
            <a:r>
              <a:rPr lang="en-US" altLang="ko-KR" sz="2000" i="0" smtClean="0">
                <a:solidFill>
                  <a:srgbClr val="0B0496"/>
                </a:solidFill>
                <a:latin typeface="Tahoma" pitchFamily="34" charset="0"/>
                <a:cs typeface="Tahoma" pitchFamily="34" charset="0"/>
              </a:rPr>
              <a:t>Personal Safety</a:t>
            </a:r>
            <a:endParaRPr lang="en-US" altLang="ko-KR" sz="2000" i="0" dirty="0">
              <a:solidFill>
                <a:srgbClr val="0B0496"/>
              </a:solidFill>
              <a:latin typeface="Tahoma" pitchFamily="34" charset="0"/>
              <a:cs typeface="Tahoma" pitchFamily="34" charset="0"/>
            </a:endParaRPr>
          </a:p>
        </p:txBody>
      </p:sp>
      <p:sp>
        <p:nvSpPr>
          <p:cNvPr id="6" name="직사각형 5"/>
          <p:cNvSpPr/>
          <p:nvPr/>
        </p:nvSpPr>
        <p:spPr>
          <a:xfrm>
            <a:off x="268595" y="1475366"/>
            <a:ext cx="8852596" cy="3687163"/>
          </a:xfrm>
          <a:prstGeom prst="rect">
            <a:avLst/>
          </a:prstGeom>
        </p:spPr>
        <p:txBody>
          <a:bodyPr wrap="square">
            <a:spAutoFit/>
          </a:bodyPr>
          <a:lstStyle/>
          <a:p>
            <a:pPr marL="285750" lvl="0" indent="-285750">
              <a:lnSpc>
                <a:spcPct val="160000"/>
              </a:lnSpc>
              <a:spcBef>
                <a:spcPts val="0"/>
              </a:spcBef>
              <a:spcAft>
                <a:spcPts val="0"/>
              </a:spcAft>
              <a:buFont typeface="Wingdings" panose="05000000000000000000" pitchFamily="2" charset="2"/>
              <a:buChar char="Ø"/>
            </a:pP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Be alert</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en-US" altLang="ko-KR" sz="2400" i="0" kern="0" dirty="0">
                <a:latin typeface="Tahoma" panose="020B0604030504040204" pitchFamily="34" charset="0"/>
                <a:ea typeface="Tahoma" panose="020B0604030504040204" pitchFamily="34" charset="0"/>
                <a:cs typeface="Tahoma" panose="020B0604030504040204" pitchFamily="34" charset="0"/>
              </a:rPr>
              <a:t>all the time</a:t>
            </a: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겁도 나지만 새로운 환경에서 매우 흥분된 상태</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a:p>
            <a:pPr lvl="0">
              <a:lnSpc>
                <a:spcPct val="160000"/>
              </a:lnSpc>
              <a:spcBef>
                <a:spcPts val="0"/>
              </a:spcBef>
              <a:spcAft>
                <a:spcPts val="0"/>
              </a:spcAft>
            </a:pPr>
            <a:r>
              <a:rPr lang="en-US" altLang="ko-KR" sz="1400" i="0" kern="0" dirty="0">
                <a:latin typeface="Tahoma" panose="020B0604030504040204" pitchFamily="34" charset="0"/>
                <a:ea typeface="Tahoma" panose="020B0604030504040204" pitchFamily="34" charset="0"/>
                <a:cs typeface="Tahoma" panose="020B0604030504040204" pitchFamily="34" charset="0"/>
              </a:rPr>
              <a:t>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en-US" altLang="ko-KR" sz="1400" i="0" kern="0" dirty="0">
                <a:latin typeface="Tahoma" panose="020B0604030504040204" pitchFamily="34" charset="0"/>
                <a:ea typeface="Tahoma" panose="020B0604030504040204" pitchFamily="34" charset="0"/>
                <a:cs typeface="Tahoma" panose="020B0604030504040204" pitchFamily="34" charset="0"/>
              </a:rPr>
              <a:t>-</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You </a:t>
            </a:r>
            <a:r>
              <a:rPr lang="en-US" altLang="ko-KR" sz="1400" i="0" kern="0" dirty="0">
                <a:latin typeface="Tahoma" panose="020B0604030504040204" pitchFamily="34" charset="0"/>
                <a:ea typeface="Tahoma" panose="020B0604030504040204" pitchFamily="34" charset="0"/>
                <a:cs typeface="Tahoma" panose="020B0604030504040204" pitchFamily="34" charset="0"/>
              </a:rPr>
              <a:t>will get to be less intimidated and more adventurous as time passes,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p>
          <a:p>
            <a:pPr lvl="0">
              <a:lnSpc>
                <a:spcPct val="160000"/>
              </a:lnSpc>
              <a:spcBef>
                <a:spcPts val="0"/>
              </a:spcBef>
              <a:spcAft>
                <a:spcPts val="0"/>
              </a:spcAft>
            </a:pP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and </a:t>
            </a:r>
            <a:r>
              <a:rPr lang="en-US" altLang="ko-KR" sz="1400" i="0" kern="0" dirty="0">
                <a:latin typeface="Tahoma" panose="020B0604030504040204" pitchFamily="34" charset="0"/>
                <a:ea typeface="Tahoma" panose="020B0604030504040204" pitchFamily="34" charset="0"/>
                <a:cs typeface="Tahoma" panose="020B0604030504040204" pitchFamily="34" charset="0"/>
              </a:rPr>
              <a:t>that is the time you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are </a:t>
            </a:r>
            <a:r>
              <a:rPr lang="en-US" altLang="ko-KR" sz="1400" i="0" kern="0" dirty="0">
                <a:latin typeface="Tahoma" panose="020B0604030504040204" pitchFamily="34" charset="0"/>
                <a:ea typeface="Tahoma" panose="020B0604030504040204" pitchFamily="34" charset="0"/>
                <a:cs typeface="Tahoma" panose="020B0604030504040204" pitchFamily="34" charset="0"/>
              </a:rPr>
              <a:t>the most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vulnerable</a:t>
            </a:r>
            <a:r>
              <a:rPr lang="en-US" altLang="ko-KR" sz="1400" i="0" kern="0" dirty="0">
                <a:latin typeface="Tahoma" panose="020B0604030504040204" pitchFamily="34" charset="0"/>
                <a:ea typeface="Tahoma" panose="020B0604030504040204" pitchFamily="34" charset="0"/>
                <a:cs typeface="Tahoma" panose="020B0604030504040204" pitchFamily="34" charset="0"/>
              </a:rPr>
              <a:t>.</a:t>
            </a:r>
          </a:p>
          <a:p>
            <a:pPr lvl="1">
              <a:lnSpc>
                <a:spcPct val="160000"/>
              </a:lnSpc>
              <a:spcBef>
                <a:spcPts val="0"/>
              </a:spcBef>
              <a:spcAft>
                <a:spcPts val="0"/>
              </a:spcAft>
            </a:pP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Don’ t </a:t>
            </a:r>
            <a:r>
              <a:rPr lang="en-US" altLang="ko-KR" sz="1400" i="0" kern="0" dirty="0">
                <a:latin typeface="Tahoma" panose="020B0604030504040204" pitchFamily="34" charset="0"/>
                <a:ea typeface="Tahoma" panose="020B0604030504040204" pitchFamily="34" charset="0"/>
                <a:cs typeface="Tahoma" panose="020B0604030504040204" pitchFamily="34" charset="0"/>
              </a:rPr>
              <a:t>get over-excited</a:t>
            </a:r>
          </a:p>
          <a:p>
            <a:pPr lvl="1">
              <a:lnSpc>
                <a:spcPct val="160000"/>
              </a:lnSpc>
              <a:spcBef>
                <a:spcPts val="0"/>
              </a:spcBef>
              <a:spcAft>
                <a:spcPts val="0"/>
              </a:spcAft>
            </a:pP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en-US" altLang="ko-KR" sz="1400" i="0" kern="0" dirty="0">
                <a:latin typeface="Tahoma" panose="020B0604030504040204" pitchFamily="34" charset="0"/>
                <a:ea typeface="Tahoma" panose="020B0604030504040204" pitchFamily="34" charset="0"/>
                <a:cs typeface="Tahoma" panose="020B0604030504040204" pitchFamily="34" charset="0"/>
              </a:rPr>
              <a:t>Enjoy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controlled</a:t>
            </a:r>
            <a:r>
              <a:rPr lang="en-US" altLang="ko-KR" sz="1400" i="0" kern="0" dirty="0">
                <a:latin typeface="Tahoma" panose="020B0604030504040204" pitchFamily="34" charset="0"/>
                <a:ea typeface="Tahoma" panose="020B0604030504040204" pitchFamily="34" charset="0"/>
                <a:cs typeface="Tahoma" panose="020B0604030504040204" pitchFamily="34" charset="0"/>
              </a:rPr>
              <a:t>, self-regulated freedom</a:t>
            </a:r>
          </a:p>
          <a:p>
            <a:pPr lvl="1">
              <a:lnSpc>
                <a:spcPct val="160000"/>
              </a:lnSpc>
              <a:spcBef>
                <a:spcPts val="0"/>
              </a:spcBef>
              <a:spcAft>
                <a:spcPts val="0"/>
              </a:spcAft>
            </a:pP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en-US" altLang="ko-KR" sz="1400" i="0" kern="0" dirty="0">
                <a:latin typeface="Tahoma" panose="020B0604030504040204" pitchFamily="34" charset="0"/>
                <a:ea typeface="Tahoma" panose="020B0604030504040204" pitchFamily="34" charset="0"/>
                <a:cs typeface="Tahoma" panose="020B0604030504040204" pitchFamily="34" charset="0"/>
              </a:rPr>
              <a:t>Respect your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host country</a:t>
            </a: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a:p>
            <a:pPr marL="285750" lvl="0" indent="-285750">
              <a:lnSpc>
                <a:spcPct val="160000"/>
              </a:lnSpc>
              <a:spcBef>
                <a:spcPts val="0"/>
              </a:spcBef>
              <a:spcAft>
                <a:spcPts val="0"/>
              </a:spcAft>
              <a:buFont typeface="Wingdings" panose="05000000000000000000" pitchFamily="2" charset="2"/>
              <a:buChar char="Ø"/>
            </a:pP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Share your itinerary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행선지에 대해서 항상 알리기</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a:p>
            <a:pPr>
              <a:lnSpc>
                <a:spcPct val="160000"/>
              </a:lnSpc>
              <a:spcBef>
                <a:spcPts val="0"/>
              </a:spcBef>
              <a:spcAft>
                <a:spcPts val="0"/>
              </a:spcAft>
            </a:pPr>
            <a:r>
              <a:rPr lang="en-US" altLang="ko-KR" sz="1400" b="0" i="0" kern="0" dirty="0" smtClean="0">
                <a:latin typeface="Tahoma" panose="020B0604030504040204" pitchFamily="34" charset="0"/>
                <a:ea typeface="Tahoma" panose="020B0604030504040204" pitchFamily="34" charset="0"/>
                <a:cs typeface="Tahoma" panose="020B0604030504040204" pitchFamily="34" charset="0"/>
              </a:rPr>
              <a:t>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en-US" altLang="ko-KR" sz="1400" i="0" kern="0" dirty="0">
                <a:latin typeface="Tahoma" panose="020B0604030504040204" pitchFamily="34" charset="0"/>
                <a:ea typeface="Tahoma" panose="020B0604030504040204" pitchFamily="34" charset="0"/>
                <a:cs typeface="Tahoma" panose="020B0604030504040204" pitchFamily="34" charset="0"/>
              </a:rPr>
              <a:t>Make sure that you have a safety support network around you (Friends,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staff</a:t>
            </a:r>
            <a:r>
              <a:rPr lang="en-US" altLang="ko-KR" sz="1400" i="0" kern="0" dirty="0">
                <a:latin typeface="Tahoma" panose="020B0604030504040204" pitchFamily="34" charset="0"/>
                <a:ea typeface="Tahoma" panose="020B0604030504040204" pitchFamily="34" charset="0"/>
                <a:cs typeface="Tahoma" panose="020B0604030504040204" pitchFamily="34" charset="0"/>
              </a:rPr>
              <a:t>, </a:t>
            </a:r>
            <a:endParaRPr lang="en-US" altLang="ko-KR" sz="1400" i="0" kern="0" dirty="0" smtClean="0">
              <a:latin typeface="Tahoma" panose="020B0604030504040204" pitchFamily="34" charset="0"/>
              <a:ea typeface="Tahoma" panose="020B0604030504040204" pitchFamily="34" charset="0"/>
              <a:cs typeface="Tahoma" panose="020B0604030504040204" pitchFamily="34" charset="0"/>
            </a:endParaRPr>
          </a:p>
          <a:p>
            <a:pPr>
              <a:lnSpc>
                <a:spcPct val="160000"/>
              </a:lnSpc>
              <a:spcBef>
                <a:spcPts val="0"/>
              </a:spcBef>
              <a:spcAft>
                <a:spcPts val="0"/>
              </a:spcAft>
            </a:pP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emergency </a:t>
            </a:r>
            <a:r>
              <a:rPr lang="en-US" altLang="ko-KR" sz="1400" i="0" kern="0" dirty="0">
                <a:latin typeface="Tahoma" panose="020B0604030504040204" pitchFamily="34" charset="0"/>
                <a:ea typeface="Tahoma" panose="020B0604030504040204" pitchFamily="34" charset="0"/>
                <a:cs typeface="Tahoma" panose="020B0604030504040204" pitchFamily="34" charset="0"/>
              </a:rPr>
              <a:t>contact, maintaining contact with your family and friends in Korea SNS etc.)</a:t>
            </a:r>
          </a:p>
        </p:txBody>
      </p:sp>
      <p:pic>
        <p:nvPicPr>
          <p:cNvPr id="153602" name="Picture 2" descr="관련 이미지"/>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2621"/>
          <a:stretch/>
        </p:blipFill>
        <p:spPr bwMode="auto">
          <a:xfrm>
            <a:off x="173041" y="924057"/>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7"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3. Personal Safety Abroad</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379519555"/>
      </p:ext>
    </p:extLst>
  </p:cSld>
  <p:clrMapOvr>
    <a:masterClrMapping/>
  </p:clrMapOvr>
  <p:transition>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1"/>
          <p:cNvSpPr txBox="1">
            <a:spLocks noChangeArrowheads="1"/>
          </p:cNvSpPr>
          <p:nvPr/>
        </p:nvSpPr>
        <p:spPr bwMode="auto">
          <a:xfrm>
            <a:off x="603969" y="926006"/>
            <a:ext cx="8259763" cy="553998"/>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eaLnBrk="1" latinLnBrk="1" hangingPunct="1">
              <a:lnSpc>
                <a:spcPct val="150000"/>
              </a:lnSpc>
              <a:defRPr/>
            </a:pPr>
            <a:r>
              <a:rPr lang="en-US" altLang="ko-KR" sz="2000" i="0" dirty="0" smtClean="0">
                <a:solidFill>
                  <a:srgbClr val="0B0496"/>
                </a:solidFill>
                <a:latin typeface="Tahoma" pitchFamily="34" charset="0"/>
                <a:cs typeface="Tahoma" pitchFamily="34" charset="0"/>
              </a:rPr>
              <a:t>TIPS </a:t>
            </a:r>
            <a:r>
              <a:rPr lang="en-US" altLang="ko-KR" sz="2000" i="0">
                <a:solidFill>
                  <a:srgbClr val="0B0496"/>
                </a:solidFill>
                <a:latin typeface="Tahoma" pitchFamily="34" charset="0"/>
                <a:cs typeface="Tahoma" pitchFamily="34" charset="0"/>
              </a:rPr>
              <a:t>FOR </a:t>
            </a:r>
            <a:r>
              <a:rPr lang="en-US" altLang="ko-KR" sz="2000" i="0" smtClean="0">
                <a:solidFill>
                  <a:srgbClr val="0B0496"/>
                </a:solidFill>
                <a:latin typeface="Tahoma" pitchFamily="34" charset="0"/>
                <a:cs typeface="Tahoma" pitchFamily="34" charset="0"/>
              </a:rPr>
              <a:t>Personal Safety</a:t>
            </a:r>
            <a:endParaRPr lang="en-US" altLang="ko-KR" sz="2000" i="0" dirty="0">
              <a:solidFill>
                <a:srgbClr val="0B0496"/>
              </a:solidFill>
              <a:latin typeface="Tahoma" pitchFamily="34" charset="0"/>
              <a:cs typeface="Tahoma" pitchFamily="34" charset="0"/>
            </a:endParaRPr>
          </a:p>
        </p:txBody>
      </p:sp>
      <p:sp>
        <p:nvSpPr>
          <p:cNvPr id="7" name="직사각형 6"/>
          <p:cNvSpPr/>
          <p:nvPr/>
        </p:nvSpPr>
        <p:spPr>
          <a:xfrm>
            <a:off x="268595" y="1480004"/>
            <a:ext cx="8657606" cy="2997744"/>
          </a:xfrm>
          <a:prstGeom prst="rect">
            <a:avLst/>
          </a:prstGeom>
        </p:spPr>
        <p:txBody>
          <a:bodyPr wrap="square">
            <a:spAutoFit/>
          </a:bodyPr>
          <a:lstStyle/>
          <a:p>
            <a:pPr marL="285750" lvl="0" indent="-285750">
              <a:lnSpc>
                <a:spcPct val="160000"/>
              </a:lnSpc>
              <a:spcBef>
                <a:spcPts val="0"/>
              </a:spcBef>
              <a:spcAft>
                <a:spcPts val="0"/>
              </a:spcAft>
              <a:buFont typeface="Wingdings" panose="05000000000000000000" pitchFamily="2" charset="2"/>
              <a:buChar char="Ø"/>
            </a:pPr>
            <a:r>
              <a:rPr lang="en-US" altLang="ko-KR" sz="2400" i="0" kern="0" dirty="0">
                <a:latin typeface="Tahoma" panose="020B0604030504040204" pitchFamily="34" charset="0"/>
                <a:ea typeface="Tahoma" panose="020B0604030504040204" pitchFamily="34" charset="0"/>
                <a:cs typeface="Tahoma" panose="020B0604030504040204" pitchFamily="34" charset="0"/>
              </a:rPr>
              <a:t>Be mindful when handing your </a:t>
            </a: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luggage</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Thieves </a:t>
            </a:r>
            <a:r>
              <a:rPr lang="en-US" altLang="ko-KR" sz="1400" i="0" kern="0" dirty="0">
                <a:latin typeface="Tahoma" panose="020B0604030504040204" pitchFamily="34" charset="0"/>
                <a:ea typeface="Tahoma" panose="020B0604030504040204" pitchFamily="34" charset="0"/>
                <a:cs typeface="Tahoma" panose="020B0604030504040204" pitchFamily="34" charset="0"/>
              </a:rPr>
              <a:t>often pose as porters or drivers. At the airport, save your checked luggage receipts because you might need them to be able to leave with your luggage at baggage claim.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공항에서 짐 훔쳐가는 경우 있음 조심</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endParaRPr lang="ko-KR" altLang="en-US" sz="1400" i="0" kern="0" dirty="0">
              <a:latin typeface="Tahoma" panose="020B0604030504040204" pitchFamily="34" charset="0"/>
              <a:cs typeface="Tahoma" panose="020B0604030504040204" pitchFamily="34" charset="0"/>
            </a:endParaRPr>
          </a:p>
          <a:p>
            <a:pPr marL="285750" lvl="0" indent="-285750">
              <a:lnSpc>
                <a:spcPct val="160000"/>
              </a:lnSpc>
              <a:spcBef>
                <a:spcPts val="0"/>
              </a:spcBef>
              <a:spcAft>
                <a:spcPts val="0"/>
              </a:spcAft>
              <a:buFont typeface="Wingdings" panose="05000000000000000000" pitchFamily="2" charset="2"/>
              <a:buChar char="Ø"/>
            </a:pPr>
            <a:r>
              <a:rPr lang="en-US" altLang="ko-KR" sz="2400" i="0" kern="0" dirty="0">
                <a:latin typeface="Tahoma" panose="020B0604030504040204" pitchFamily="34" charset="0"/>
                <a:ea typeface="Tahoma" panose="020B0604030504040204" pitchFamily="34" charset="0"/>
                <a:cs typeface="Tahoma" panose="020B0604030504040204" pitchFamily="34" charset="0"/>
              </a:rPr>
              <a:t>Plan your trip </a:t>
            </a: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ahead of time</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so </a:t>
            </a:r>
            <a:r>
              <a:rPr lang="en-US" altLang="ko-KR" sz="1400" i="0" kern="0" dirty="0">
                <a:latin typeface="Tahoma" panose="020B0604030504040204" pitchFamily="34" charset="0"/>
                <a:ea typeface="Tahoma" panose="020B0604030504040204" pitchFamily="34" charset="0"/>
                <a:cs typeface="Tahoma" panose="020B0604030504040204" pitchFamily="34" charset="0"/>
              </a:rPr>
              <a:t>that you don’t arrive at an unknown town late at night without having made prior arrangements for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accommodations</a:t>
            </a:r>
            <a:r>
              <a:rPr lang="en-US" altLang="ko-KR" sz="1400" i="0" kern="0" dirty="0">
                <a:latin typeface="Tahoma" panose="020B0604030504040204" pitchFamily="34" charset="0"/>
                <a:ea typeface="Tahoma" panose="020B0604030504040204" pitchFamily="34" charset="0"/>
                <a:cs typeface="Tahoma" panose="020B0604030504040204" pitchFamily="34" charset="0"/>
              </a:rPr>
              <a:t>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행선지에 대해서 미리 계획</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p:txBody>
      </p:sp>
      <p:pic>
        <p:nvPicPr>
          <p:cNvPr id="8" name="Picture 2" descr="관련 이미지"/>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7653453" y="5513524"/>
            <a:ext cx="1272748" cy="123162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관련 이미지"/>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12621"/>
          <a:stretch/>
        </p:blipFill>
        <p:spPr bwMode="auto">
          <a:xfrm>
            <a:off x="173041" y="924057"/>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9"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3. Personal Safety Abroad</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255887670"/>
      </p:ext>
    </p:extLst>
  </p:cSld>
  <p:clrMapOvr>
    <a:masterClrMapping/>
  </p:clrMapOvr>
  <p:transition>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1"/>
          <p:cNvSpPr txBox="1">
            <a:spLocks noChangeArrowheads="1"/>
          </p:cNvSpPr>
          <p:nvPr/>
        </p:nvSpPr>
        <p:spPr bwMode="auto">
          <a:xfrm>
            <a:off x="603969" y="926006"/>
            <a:ext cx="8259763" cy="553998"/>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eaLnBrk="1" latinLnBrk="1" hangingPunct="1">
              <a:lnSpc>
                <a:spcPct val="150000"/>
              </a:lnSpc>
              <a:defRPr/>
            </a:pPr>
            <a:r>
              <a:rPr lang="en-US" altLang="ko-KR" sz="2000" i="0" dirty="0" smtClean="0">
                <a:solidFill>
                  <a:srgbClr val="0B0496"/>
                </a:solidFill>
                <a:latin typeface="Tahoma" pitchFamily="34" charset="0"/>
                <a:cs typeface="Tahoma" pitchFamily="34" charset="0"/>
              </a:rPr>
              <a:t>TIPS </a:t>
            </a:r>
            <a:r>
              <a:rPr lang="en-US" altLang="ko-KR" sz="2000" i="0">
                <a:solidFill>
                  <a:srgbClr val="0B0496"/>
                </a:solidFill>
                <a:latin typeface="Tahoma" pitchFamily="34" charset="0"/>
                <a:cs typeface="Tahoma" pitchFamily="34" charset="0"/>
              </a:rPr>
              <a:t>FOR </a:t>
            </a:r>
            <a:r>
              <a:rPr lang="en-US" altLang="ko-KR" sz="2000" i="0" smtClean="0">
                <a:solidFill>
                  <a:srgbClr val="0B0496"/>
                </a:solidFill>
                <a:latin typeface="Tahoma" pitchFamily="34" charset="0"/>
                <a:cs typeface="Tahoma" pitchFamily="34" charset="0"/>
              </a:rPr>
              <a:t>Personal Safety</a:t>
            </a:r>
            <a:endParaRPr lang="en-US" altLang="ko-KR" sz="2000" i="0" dirty="0">
              <a:solidFill>
                <a:srgbClr val="0B0496"/>
              </a:solidFill>
              <a:latin typeface="Tahoma" pitchFamily="34" charset="0"/>
              <a:cs typeface="Tahoma" pitchFamily="34" charset="0"/>
            </a:endParaRPr>
          </a:p>
        </p:txBody>
      </p:sp>
      <p:sp>
        <p:nvSpPr>
          <p:cNvPr id="7" name="직사각형 6"/>
          <p:cNvSpPr/>
          <p:nvPr/>
        </p:nvSpPr>
        <p:spPr>
          <a:xfrm>
            <a:off x="268595" y="1480004"/>
            <a:ext cx="8657606" cy="4031873"/>
          </a:xfrm>
          <a:prstGeom prst="rect">
            <a:avLst/>
          </a:prstGeom>
        </p:spPr>
        <p:txBody>
          <a:bodyPr wrap="square">
            <a:spAutoFit/>
          </a:bodyPr>
          <a:lstStyle/>
          <a:p>
            <a:pPr marL="285750" lvl="0" indent="-285750">
              <a:lnSpc>
                <a:spcPct val="160000"/>
              </a:lnSpc>
              <a:spcBef>
                <a:spcPts val="0"/>
              </a:spcBef>
              <a:spcAft>
                <a:spcPts val="0"/>
              </a:spcAft>
              <a:buFont typeface="Wingdings" panose="05000000000000000000" pitchFamily="2" charset="2"/>
              <a:buChar char="Ø"/>
            </a:pP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When </a:t>
            </a:r>
            <a:r>
              <a:rPr lang="en-US" altLang="ko-KR" sz="2400" i="0" kern="0" dirty="0">
                <a:latin typeface="Tahoma" panose="020B0604030504040204" pitchFamily="34" charset="0"/>
                <a:ea typeface="Tahoma" panose="020B0604030504040204" pitchFamily="34" charset="0"/>
                <a:cs typeface="Tahoma" panose="020B0604030504040204" pitchFamily="34" charset="0"/>
              </a:rPr>
              <a:t>you stay at a hotel, make use of the </a:t>
            </a: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safe</a:t>
            </a:r>
            <a:r>
              <a:rPr lang="en-US" altLang="ko-KR" sz="1400" i="0" kern="0" dirty="0">
                <a:latin typeface="Tahoma" panose="020B0604030504040204" pitchFamily="34" charset="0"/>
                <a:ea typeface="Tahoma" panose="020B0604030504040204" pitchFamily="34" charset="0"/>
                <a:cs typeface="Tahoma" panose="020B0604030504040204" pitchFamily="34" charset="0"/>
              </a:rPr>
              <a:t>.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Leave </a:t>
            </a:r>
            <a:r>
              <a:rPr lang="en-US" altLang="ko-KR" sz="1400" i="0" kern="0" dirty="0">
                <a:latin typeface="Tahoma" panose="020B0604030504040204" pitchFamily="34" charset="0"/>
                <a:ea typeface="Tahoma" panose="020B0604030504040204" pitchFamily="34" charset="0"/>
                <a:cs typeface="Tahoma" panose="020B0604030504040204" pitchFamily="34" charset="0"/>
              </a:rPr>
              <a:t>your passport, money and electronics safely locked away.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Use luggage locks anytime you leave the room.  Make copies of your passport and keep somewhere not your luggage(</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호텔에 잠시 머무를 경우</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여권 등은 금고에 넣고 다니기</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여권사본이나 </a:t>
            </a:r>
            <a:r>
              <a:rPr lang="ko-KR" altLang="en-US" sz="1400" i="0" kern="0" dirty="0" err="1" smtClean="0">
                <a:latin typeface="Tahoma" panose="020B0604030504040204" pitchFamily="34" charset="0"/>
                <a:ea typeface="Tahoma" panose="020B0604030504040204" pitchFamily="34" charset="0"/>
                <a:cs typeface="Tahoma" panose="020B0604030504040204" pitchFamily="34" charset="0"/>
              </a:rPr>
              <a:t>사진자료로</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 신분확인</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a:p>
            <a:pPr marL="285750" lvl="0" indent="-285750">
              <a:lnSpc>
                <a:spcPct val="160000"/>
              </a:lnSpc>
              <a:spcBef>
                <a:spcPts val="0"/>
              </a:spcBef>
              <a:spcAft>
                <a:spcPts val="0"/>
              </a:spcAft>
              <a:buFont typeface="Wingdings" panose="05000000000000000000" pitchFamily="2" charset="2"/>
              <a:buChar char="Ø"/>
            </a:pP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If </a:t>
            </a:r>
            <a:r>
              <a:rPr lang="en-US" altLang="ko-KR" sz="2400" i="0" kern="0" dirty="0">
                <a:latin typeface="Tahoma" panose="020B0604030504040204" pitchFamily="34" charset="0"/>
                <a:ea typeface="Tahoma" panose="020B0604030504040204" pitchFamily="34" charset="0"/>
                <a:cs typeface="Tahoma" panose="020B0604030504040204" pitchFamily="34" charset="0"/>
              </a:rPr>
              <a:t>driving, keep doors locked </a:t>
            </a: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&amp; </a:t>
            </a:r>
            <a:r>
              <a:rPr lang="en-US" altLang="ko-KR" sz="2400" i="0" kern="0" dirty="0">
                <a:latin typeface="Tahoma" panose="020B0604030504040204" pitchFamily="34" charset="0"/>
                <a:ea typeface="Tahoma" panose="020B0604030504040204" pitchFamily="34" charset="0"/>
                <a:cs typeface="Tahoma" panose="020B0604030504040204" pitchFamily="34" charset="0"/>
              </a:rPr>
              <a:t>suitcases out of sight</a:t>
            </a:r>
            <a:r>
              <a:rPr lang="en-US" altLang="ko-KR" sz="1400" i="0" kern="0" dirty="0">
                <a:latin typeface="Tahoma" panose="020B0604030504040204" pitchFamily="34" charset="0"/>
                <a:ea typeface="Tahoma" panose="020B0604030504040204" pitchFamily="34" charset="0"/>
                <a:cs typeface="Tahoma" panose="020B0604030504040204" pitchFamily="34" charset="0"/>
              </a:rPr>
              <a:t>. Don’t leave valuables in cars. Thieves target rental cars and vehicles with foreign license plates.</a:t>
            </a:r>
          </a:p>
          <a:p>
            <a:pPr>
              <a:lnSpc>
                <a:spcPct val="160000"/>
              </a:lnSpc>
              <a:spcBef>
                <a:spcPts val="0"/>
              </a:spcBef>
              <a:spcAft>
                <a:spcPts val="0"/>
              </a:spcAft>
            </a:pP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독일이나 미국같은 국가에서</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귀중품을 트렁크에 넣지 않고</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뒷좌석에 놓아 도둑들로 하여금 견물생심</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p>
          <a:p>
            <a:pPr>
              <a:lnSpc>
                <a:spcPct val="160000"/>
              </a:lnSpc>
              <a:spcBef>
                <a:spcPts val="0"/>
              </a:spcBef>
              <a:spcAft>
                <a:spcPts val="0"/>
              </a:spcAft>
            </a:pP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훔치고 싶은 마음을 불러 일으켰다고 운전자나 차주의 책임으로 묻는 경우가 빈번함</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endParaRPr lang="ko-KR" altLang="en-US" sz="1400" i="0" kern="0" dirty="0">
              <a:latin typeface="Tahoma" panose="020B0604030504040204" pitchFamily="34" charset="0"/>
              <a:cs typeface="Tahoma" panose="020B0604030504040204" pitchFamily="34" charset="0"/>
            </a:endParaRPr>
          </a:p>
        </p:txBody>
      </p:sp>
      <p:pic>
        <p:nvPicPr>
          <p:cNvPr id="8" name="Picture 2" descr="관련 이미지"/>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7653453" y="5513524"/>
            <a:ext cx="1272748" cy="123162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관련 이미지"/>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12621"/>
          <a:stretch/>
        </p:blipFill>
        <p:spPr bwMode="auto">
          <a:xfrm>
            <a:off x="173041" y="924057"/>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9"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3. Personal Safety Abroad</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708232976"/>
      </p:ext>
    </p:extLst>
  </p:cSld>
  <p:clrMapOvr>
    <a:masterClrMapping/>
  </p:clrMapOvr>
  <p:transition>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1"/>
          <p:cNvSpPr txBox="1">
            <a:spLocks noChangeArrowheads="1"/>
          </p:cNvSpPr>
          <p:nvPr/>
        </p:nvSpPr>
        <p:spPr bwMode="auto">
          <a:xfrm>
            <a:off x="603969" y="926006"/>
            <a:ext cx="8259763" cy="553998"/>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eaLnBrk="1" latinLnBrk="1" hangingPunct="1">
              <a:lnSpc>
                <a:spcPct val="150000"/>
              </a:lnSpc>
              <a:defRPr/>
            </a:pPr>
            <a:r>
              <a:rPr lang="en-US" altLang="ko-KR" sz="2000" i="0" dirty="0" smtClean="0">
                <a:solidFill>
                  <a:srgbClr val="0B0496"/>
                </a:solidFill>
                <a:latin typeface="Tahoma" pitchFamily="34" charset="0"/>
                <a:cs typeface="Tahoma" pitchFamily="34" charset="0"/>
              </a:rPr>
              <a:t>TIPS </a:t>
            </a:r>
            <a:r>
              <a:rPr lang="en-US" altLang="ko-KR" sz="2000" i="0">
                <a:solidFill>
                  <a:srgbClr val="0B0496"/>
                </a:solidFill>
                <a:latin typeface="Tahoma" pitchFamily="34" charset="0"/>
                <a:cs typeface="Tahoma" pitchFamily="34" charset="0"/>
              </a:rPr>
              <a:t>FOR </a:t>
            </a:r>
            <a:r>
              <a:rPr lang="en-US" altLang="ko-KR" sz="2000" i="0" smtClean="0">
                <a:solidFill>
                  <a:srgbClr val="0B0496"/>
                </a:solidFill>
                <a:latin typeface="Tahoma" pitchFamily="34" charset="0"/>
                <a:cs typeface="Tahoma" pitchFamily="34" charset="0"/>
              </a:rPr>
              <a:t>Personal Safety</a:t>
            </a:r>
            <a:endParaRPr lang="en-US" altLang="ko-KR" sz="2000" i="0" dirty="0">
              <a:solidFill>
                <a:srgbClr val="0B0496"/>
              </a:solidFill>
              <a:latin typeface="Tahoma" pitchFamily="34" charset="0"/>
              <a:cs typeface="Tahoma" pitchFamily="34" charset="0"/>
            </a:endParaRPr>
          </a:p>
        </p:txBody>
      </p:sp>
      <p:pic>
        <p:nvPicPr>
          <p:cNvPr id="8" name="Picture 2" descr="관련 이미지"/>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2621"/>
          <a:stretch/>
        </p:blipFill>
        <p:spPr bwMode="auto">
          <a:xfrm>
            <a:off x="173041" y="924057"/>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5" name="직사각형 4"/>
          <p:cNvSpPr/>
          <p:nvPr/>
        </p:nvSpPr>
        <p:spPr>
          <a:xfrm>
            <a:off x="260017" y="1480004"/>
            <a:ext cx="8460712" cy="1963614"/>
          </a:xfrm>
          <a:prstGeom prst="rect">
            <a:avLst/>
          </a:prstGeom>
        </p:spPr>
        <p:txBody>
          <a:bodyPr wrap="square">
            <a:spAutoFit/>
          </a:bodyPr>
          <a:lstStyle/>
          <a:p>
            <a:pPr marL="285750" lvl="0" indent="-285750">
              <a:lnSpc>
                <a:spcPct val="160000"/>
              </a:lnSpc>
              <a:spcBef>
                <a:spcPts val="0"/>
              </a:spcBef>
              <a:spcAft>
                <a:spcPts val="0"/>
              </a:spcAft>
              <a:buFont typeface="Wingdings" panose="05000000000000000000" pitchFamily="2" charset="2"/>
              <a:buChar char="Ø"/>
            </a:pP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Avoid </a:t>
            </a:r>
            <a:r>
              <a:rPr lang="en-US" altLang="ko-KR" sz="2400" i="0" kern="0" dirty="0">
                <a:latin typeface="Tahoma" panose="020B0604030504040204" pitchFamily="34" charset="0"/>
                <a:ea typeface="Tahoma" panose="020B0604030504040204" pitchFamily="34" charset="0"/>
                <a:cs typeface="Tahoma" panose="020B0604030504040204" pitchFamily="34" charset="0"/>
              </a:rPr>
              <a:t>forming large groups </a:t>
            </a:r>
            <a:r>
              <a:rPr lang="en-US" altLang="ko-KR" sz="1400" i="0" kern="0" dirty="0">
                <a:latin typeface="Tahoma" panose="020B0604030504040204" pitchFamily="34" charset="0"/>
                <a:ea typeface="Tahoma" panose="020B0604030504040204" pitchFamily="34" charset="0"/>
                <a:cs typeface="Tahoma" panose="020B0604030504040204" pitchFamily="34" charset="0"/>
              </a:rPr>
              <a:t>of foreigners. Smaller groups attract less attention</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여행시 너무 큰 그룹으로 다니면 타겟이 될 수 있으니 삼삼오오 소그룹으로 다닐 것</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a:p>
            <a:pPr marL="285750" lvl="0" indent="-285750">
              <a:lnSpc>
                <a:spcPct val="160000"/>
              </a:lnSpc>
              <a:spcBef>
                <a:spcPts val="0"/>
              </a:spcBef>
              <a:spcAft>
                <a:spcPts val="0"/>
              </a:spcAft>
              <a:buFont typeface="Wingdings" panose="05000000000000000000" pitchFamily="2" charset="2"/>
              <a:buChar char="Ø"/>
            </a:pP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Don’t go anywhere with strangers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if </a:t>
            </a:r>
            <a:r>
              <a:rPr lang="en-US" altLang="ko-KR" sz="1400" i="0" kern="0" dirty="0">
                <a:latin typeface="Tahoma" panose="020B0604030504040204" pitchFamily="34" charset="0"/>
                <a:ea typeface="Tahoma" panose="020B0604030504040204" pitchFamily="34" charset="0"/>
                <a:cs typeface="Tahoma" panose="020B0604030504040204" pitchFamily="34" charset="0"/>
              </a:rPr>
              <a:t>you are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alone.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낯선 사람과 동행하지 말 것</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p:txBody>
      </p:sp>
      <p:pic>
        <p:nvPicPr>
          <p:cNvPr id="6" name="Picture 2" descr="http://postfiles11.naver.net/MjAxNzA2MDNfMzkg/MDAxNDk2NDYzMjk3MDk3.4NjIFwwW_sifxA4HMNKpNgM-obJWiWQrz5MznfIb0zAg.mH2HYUpFK01OZFnRYFJC4i1DD2pkeCnyegsxfMQLcPMg.JPEG.pinkdage/%EC%83%9D%ED%99%9C_%EC%95%88%EC%A0%84%EB%B6%84%EC%95%BC_%EA%B3%B5%EB%AC%B4%EC%9B%90_%EC%A6%9D%EC%9B%90_-_%EC%B6%9C%EC%9E%85%EA%B5%AD%EA%B4%80%EB%A6%AC%EC%A7%81_%EA%B3%B5%EB%AC%B4%EC%9B%90_2.jpg?type=w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26652" y="4723481"/>
            <a:ext cx="1814889" cy="2020576"/>
          </a:xfrm>
          <a:prstGeom prst="rect">
            <a:avLst/>
          </a:prstGeom>
          <a:noFill/>
          <a:extLst>
            <a:ext uri="{909E8E84-426E-40DD-AFC4-6F175D3DCCD1}">
              <a14:hiddenFill xmlns:a14="http://schemas.microsoft.com/office/drawing/2010/main">
                <a:solidFill>
                  <a:srgbClr val="FFFFFF"/>
                </a:solidFill>
              </a14:hiddenFill>
            </a:ext>
          </a:extLst>
        </p:spPr>
      </p:pic>
      <p:sp>
        <p:nvSpPr>
          <p:cNvPr id="9"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3. Personal Safety Abroad</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884787339"/>
      </p:ext>
    </p:extLst>
  </p:cSld>
  <p:clrMapOvr>
    <a:masterClrMapping/>
  </p:clrMapOvr>
  <p:transition>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1"/>
          <p:cNvSpPr txBox="1">
            <a:spLocks noChangeArrowheads="1"/>
          </p:cNvSpPr>
          <p:nvPr/>
        </p:nvSpPr>
        <p:spPr bwMode="auto">
          <a:xfrm>
            <a:off x="603969" y="926006"/>
            <a:ext cx="8259763" cy="553998"/>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eaLnBrk="1" latinLnBrk="1" hangingPunct="1">
              <a:lnSpc>
                <a:spcPct val="150000"/>
              </a:lnSpc>
              <a:defRPr/>
            </a:pPr>
            <a:r>
              <a:rPr lang="en-US" altLang="ko-KR" sz="2000" i="0" dirty="0" smtClean="0">
                <a:solidFill>
                  <a:srgbClr val="0B0496"/>
                </a:solidFill>
                <a:latin typeface="Tahoma" pitchFamily="34" charset="0"/>
                <a:cs typeface="Tahoma" pitchFamily="34" charset="0"/>
              </a:rPr>
              <a:t>TIPS </a:t>
            </a:r>
            <a:r>
              <a:rPr lang="en-US" altLang="ko-KR" sz="2000" i="0" dirty="0">
                <a:solidFill>
                  <a:srgbClr val="0B0496"/>
                </a:solidFill>
                <a:latin typeface="Tahoma" pitchFamily="34" charset="0"/>
                <a:cs typeface="Tahoma" pitchFamily="34" charset="0"/>
              </a:rPr>
              <a:t>FOR </a:t>
            </a:r>
            <a:r>
              <a:rPr lang="en-US" altLang="ko-KR" sz="2000" i="0" dirty="0" smtClean="0">
                <a:solidFill>
                  <a:srgbClr val="0B0496"/>
                </a:solidFill>
                <a:latin typeface="Tahoma" pitchFamily="34" charset="0"/>
                <a:cs typeface="Tahoma" pitchFamily="34" charset="0"/>
              </a:rPr>
              <a:t>Personal Safety</a:t>
            </a:r>
            <a:endParaRPr lang="en-US" altLang="ko-KR" sz="2000" i="0" dirty="0">
              <a:solidFill>
                <a:srgbClr val="0B0496"/>
              </a:solidFill>
              <a:latin typeface="Tahoma" pitchFamily="34" charset="0"/>
              <a:cs typeface="Tahoma" pitchFamily="34" charset="0"/>
            </a:endParaRPr>
          </a:p>
        </p:txBody>
      </p:sp>
      <p:pic>
        <p:nvPicPr>
          <p:cNvPr id="8" name="Picture 2" descr="관련 이미지"/>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2621"/>
          <a:stretch/>
        </p:blipFill>
        <p:spPr bwMode="auto">
          <a:xfrm>
            <a:off x="173041" y="924057"/>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5" name="직사각형 4"/>
          <p:cNvSpPr/>
          <p:nvPr/>
        </p:nvSpPr>
        <p:spPr>
          <a:xfrm>
            <a:off x="260017" y="1417231"/>
            <a:ext cx="8460712" cy="3933384"/>
          </a:xfrm>
          <a:prstGeom prst="rect">
            <a:avLst/>
          </a:prstGeom>
        </p:spPr>
        <p:txBody>
          <a:bodyPr wrap="square">
            <a:spAutoFit/>
          </a:bodyPr>
          <a:lstStyle/>
          <a:p>
            <a:pPr marL="285750" lvl="0" indent="-285750">
              <a:lnSpc>
                <a:spcPct val="160000"/>
              </a:lnSpc>
              <a:spcBef>
                <a:spcPts val="0"/>
              </a:spcBef>
              <a:spcAft>
                <a:spcPts val="0"/>
              </a:spcAft>
              <a:buFont typeface="Wingdings" panose="05000000000000000000" pitchFamily="2" charset="2"/>
              <a:buChar char="Ø"/>
            </a:pP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Dress to blend in with the local culture</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en-US" altLang="ko-KR" sz="1400" i="0" kern="0" dirty="0">
                <a:latin typeface="Tahoma" panose="020B0604030504040204" pitchFamily="34" charset="0"/>
                <a:ea typeface="Tahoma" panose="020B0604030504040204" pitchFamily="34" charset="0"/>
                <a:cs typeface="Tahoma" panose="020B0604030504040204" pitchFamily="34" charset="0"/>
              </a:rPr>
              <a:t>Research your host country’s culture to see what type of clothing is appropriate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to </a:t>
            </a:r>
            <a:r>
              <a:rPr lang="en-US" altLang="ko-KR" sz="1400" i="0" kern="0" dirty="0">
                <a:latin typeface="Tahoma" panose="020B0604030504040204" pitchFamily="34" charset="0"/>
                <a:ea typeface="Tahoma" panose="020B0604030504040204" pitchFamily="34" charset="0"/>
                <a:cs typeface="Tahoma" panose="020B0604030504040204" pitchFamily="34" charset="0"/>
              </a:rPr>
              <a:t>wear for your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gender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옷 너무 튀지 않게 입기</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그 나라의 문화 등에 부합될 수 있도록 옷 입기</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이슬람권에서 소매 없는 티셔츠</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너무 짧은 치마</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반바지 등</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안됨</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a:p>
            <a:pPr marL="285750" lvl="0" indent="-285750">
              <a:lnSpc>
                <a:spcPct val="160000"/>
              </a:lnSpc>
              <a:spcBef>
                <a:spcPts val="0"/>
              </a:spcBef>
              <a:spcAft>
                <a:spcPts val="0"/>
              </a:spcAft>
              <a:buFont typeface="Wingdings" panose="05000000000000000000" pitchFamily="2" charset="2"/>
              <a:buChar char="Ø"/>
            </a:pPr>
            <a:r>
              <a:rPr lang="en-US" altLang="ko-KR" sz="2400" i="0" kern="0" dirty="0">
                <a:latin typeface="Tahoma" panose="020B0604030504040204" pitchFamily="34" charset="0"/>
                <a:ea typeface="Tahoma" panose="020B0604030504040204" pitchFamily="34" charset="0"/>
                <a:cs typeface="Tahoma" panose="020B0604030504040204" pitchFamily="34" charset="0"/>
              </a:rPr>
              <a:t>Find out which parts of town are considered risky </a:t>
            </a:r>
            <a:r>
              <a:rPr lang="en-US" altLang="ko-KR" sz="1400" i="0" kern="0" dirty="0">
                <a:latin typeface="Tahoma" panose="020B0604030504040204" pitchFamily="34" charset="0"/>
                <a:ea typeface="Tahoma" panose="020B0604030504040204" pitchFamily="34" charset="0"/>
                <a:cs typeface="Tahoma" panose="020B0604030504040204" pitchFamily="34" charset="0"/>
              </a:rPr>
              <a:t>by the locals and avoid those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areas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주변에 위험지역에 대해서 미리 알아두기</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a:p>
            <a:pPr marL="285750" lvl="0" indent="-285750">
              <a:lnSpc>
                <a:spcPct val="160000"/>
              </a:lnSpc>
              <a:spcBef>
                <a:spcPts val="0"/>
              </a:spcBef>
              <a:spcAft>
                <a:spcPts val="0"/>
              </a:spcAft>
              <a:buFont typeface="Wingdings" panose="05000000000000000000" pitchFamily="2" charset="2"/>
              <a:buChar char="Ø"/>
            </a:pPr>
            <a:r>
              <a:rPr lang="en-US" altLang="ko-KR" sz="2400" i="0" kern="0" dirty="0">
                <a:latin typeface="Tahoma" panose="020B0604030504040204" pitchFamily="34" charset="0"/>
                <a:ea typeface="Tahoma" panose="020B0604030504040204" pitchFamily="34" charset="0"/>
                <a:cs typeface="Tahoma" panose="020B0604030504040204" pitchFamily="34" charset="0"/>
              </a:rPr>
              <a:t>Always stay in well-lit and well-traveled places</a:t>
            </a:r>
            <a:r>
              <a:rPr lang="en-US" altLang="ko-KR" sz="1400" i="0" kern="0" dirty="0">
                <a:latin typeface="Tahoma" panose="020B0604030504040204" pitchFamily="34" charset="0"/>
                <a:ea typeface="Tahoma" panose="020B0604030504040204" pitchFamily="34" charset="0"/>
                <a:cs typeface="Tahoma" panose="020B0604030504040204" pitchFamily="34" charset="0"/>
              </a:rPr>
              <a:t>. Don’t take short cuts through alleys or unsafe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areas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다닐 때 지름길보다는</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사람들이 많이 다니는 도로로 이용하여 다니기</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p:txBody>
      </p:sp>
      <p:pic>
        <p:nvPicPr>
          <p:cNvPr id="6" name="Picture 2" descr="http://postfiles11.naver.net/MjAxNzA2MDNfMzkg/MDAxNDk2NDYzMjk3MDk3.4NjIFwwW_sifxA4HMNKpNgM-obJWiWQrz5MznfIb0zAg.mH2HYUpFK01OZFnRYFJC4i1DD2pkeCnyegsxfMQLcPMg.JPEG.pinkdage/%EC%83%9D%ED%99%9C_%EC%95%88%EC%A0%84%EB%B6%84%EC%95%BC_%EA%B3%B5%EB%AC%B4%EC%9B%90_%EC%A6%9D%EC%9B%90_-_%EC%B6%9C%EC%9E%85%EA%B5%AD%EA%B4%80%EB%A6%AC%EC%A7%81_%EA%B3%B5%EB%AC%B4%EC%9B%90_2.jpg?type=w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26652" y="4723481"/>
            <a:ext cx="1814889" cy="2020576"/>
          </a:xfrm>
          <a:prstGeom prst="rect">
            <a:avLst/>
          </a:prstGeom>
          <a:noFill/>
          <a:extLst>
            <a:ext uri="{909E8E84-426E-40DD-AFC4-6F175D3DCCD1}">
              <a14:hiddenFill xmlns:a14="http://schemas.microsoft.com/office/drawing/2010/main">
                <a:solidFill>
                  <a:srgbClr val="FFFFFF"/>
                </a:solidFill>
              </a14:hiddenFill>
            </a:ext>
          </a:extLst>
        </p:spPr>
      </p:pic>
      <p:sp>
        <p:nvSpPr>
          <p:cNvPr id="9"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3. Personal Safety Abroad</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237457513"/>
      </p:ext>
    </p:extLst>
  </p:cSld>
  <p:clrMapOvr>
    <a:masterClrMapping/>
  </p:clrMapOvr>
  <p:transition>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1"/>
          <p:cNvSpPr txBox="1">
            <a:spLocks noChangeArrowheads="1"/>
          </p:cNvSpPr>
          <p:nvPr/>
        </p:nvSpPr>
        <p:spPr bwMode="auto">
          <a:xfrm>
            <a:off x="591386" y="904380"/>
            <a:ext cx="7741321" cy="553998"/>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eaLnBrk="1" latinLnBrk="1" hangingPunct="1">
              <a:lnSpc>
                <a:spcPct val="150000"/>
              </a:lnSpc>
              <a:defRPr/>
            </a:pPr>
            <a:r>
              <a:rPr lang="en-US" altLang="ko-KR" sz="2000" i="0" dirty="0">
                <a:solidFill>
                  <a:srgbClr val="0B0496"/>
                </a:solidFill>
                <a:latin typeface="Tahoma" pitchFamily="34" charset="0"/>
                <a:cs typeface="Tahoma" pitchFamily="34" charset="0"/>
              </a:rPr>
              <a:t>TIPS FOR HEALTH AND SELF-CARE</a:t>
            </a:r>
          </a:p>
        </p:txBody>
      </p:sp>
      <p:sp>
        <p:nvSpPr>
          <p:cNvPr id="7" name="직사각형 6"/>
          <p:cNvSpPr/>
          <p:nvPr/>
        </p:nvSpPr>
        <p:spPr>
          <a:xfrm>
            <a:off x="389446" y="1660667"/>
            <a:ext cx="8172249" cy="3342453"/>
          </a:xfrm>
          <a:prstGeom prst="rect">
            <a:avLst/>
          </a:prstGeom>
        </p:spPr>
        <p:txBody>
          <a:bodyPr wrap="square">
            <a:spAutoFit/>
          </a:bodyPr>
          <a:lstStyle/>
          <a:p>
            <a:pPr marL="285750" lvl="0" indent="-285750">
              <a:lnSpc>
                <a:spcPct val="160000"/>
              </a:lnSpc>
              <a:spcBef>
                <a:spcPts val="0"/>
              </a:spcBef>
              <a:spcAft>
                <a:spcPts val="0"/>
              </a:spcAft>
              <a:buFont typeface="Wingdings" panose="05000000000000000000" pitchFamily="2" charset="2"/>
              <a:buChar char="Ø"/>
            </a:pP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Check </a:t>
            </a:r>
            <a:r>
              <a:rPr lang="en-US" altLang="ko-KR" sz="2400" i="0" kern="0" dirty="0">
                <a:latin typeface="Tahoma" panose="020B0604030504040204" pitchFamily="34" charset="0"/>
                <a:ea typeface="Tahoma" panose="020B0604030504040204" pitchFamily="34" charset="0"/>
                <a:cs typeface="Tahoma" panose="020B0604030504040204" pitchFamily="34" charset="0"/>
              </a:rPr>
              <a:t>Important Medical Information </a:t>
            </a:r>
            <a:r>
              <a:rPr lang="en-US" altLang="ko-KR" sz="1400" i="0" kern="0" dirty="0">
                <a:latin typeface="Tahoma" panose="020B0604030504040204" pitchFamily="34" charset="0"/>
                <a:ea typeface="Tahoma" panose="020B0604030504040204" pitchFamily="34" charset="0"/>
                <a:cs typeface="Tahoma" panose="020B0604030504040204" pitchFamily="34" charset="0"/>
              </a:rPr>
              <a:t>for tips to prepare to study abroad that may help prevent health issues during your program</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해외 여행자 보험 모두 가입</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간단한 조치사항은 미리 알아두고 갈 것</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sz="1400" b="0" i="0" kern="0" dirty="0" smtClean="0">
              <a:latin typeface="Tahoma" panose="020B0604030504040204" pitchFamily="34" charset="0"/>
              <a:ea typeface="Tahoma" panose="020B0604030504040204" pitchFamily="34" charset="0"/>
              <a:cs typeface="Tahoma" panose="020B0604030504040204" pitchFamily="34" charset="0"/>
            </a:endParaRPr>
          </a:p>
          <a:p>
            <a:pPr marL="285750" lvl="0" indent="-285750">
              <a:lnSpc>
                <a:spcPct val="160000"/>
              </a:lnSpc>
              <a:spcBef>
                <a:spcPts val="0"/>
              </a:spcBef>
              <a:spcAft>
                <a:spcPts val="0"/>
              </a:spcAft>
              <a:buFont typeface="Wingdings" panose="05000000000000000000" pitchFamily="2" charset="2"/>
              <a:buChar char="Ø"/>
            </a:pP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Consult with Coordinators for any problems.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Talk to your host university/company coordinator </a:t>
            </a:r>
            <a:r>
              <a:rPr lang="en-US" altLang="ko-KR" sz="1400" i="0" kern="0" dirty="0">
                <a:latin typeface="Tahoma" panose="020B0604030504040204" pitchFamily="34" charset="0"/>
                <a:ea typeface="Tahoma" panose="020B0604030504040204" pitchFamily="34" charset="0"/>
                <a:cs typeface="Tahoma" panose="020B0604030504040204" pitchFamily="34" charset="0"/>
              </a:rPr>
              <a:t>if you are experiencing any physical or mental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health problems</a:t>
            </a:r>
            <a:r>
              <a:rPr lang="en-US" altLang="ko-KR" sz="1400" i="0" kern="0" dirty="0">
                <a:latin typeface="Tahoma" panose="020B0604030504040204" pitchFamily="34" charset="0"/>
                <a:ea typeface="Tahoma" panose="020B0604030504040204" pitchFamily="34" charset="0"/>
                <a:cs typeface="Tahoma" panose="020B0604030504040204" pitchFamily="34" charset="0"/>
              </a:rPr>
              <a:t>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도착 후 육체적으로 정신적으로 조금이라도 이상한 상황이 발견되면 즉시 </a:t>
            </a:r>
            <a:r>
              <a:rPr lang="ko-KR" altLang="en-US" sz="1400" i="0" kern="0" dirty="0" err="1" smtClean="0">
                <a:latin typeface="Tahoma" panose="020B0604030504040204" pitchFamily="34" charset="0"/>
                <a:ea typeface="Tahoma" panose="020B0604030504040204" pitchFamily="34" charset="0"/>
                <a:cs typeface="Tahoma" panose="020B0604030504040204" pitchFamily="34" charset="0"/>
              </a:rPr>
              <a:t>상대교</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회사 관계자에게 알릴 것</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a:p>
            <a:pPr lvl="0">
              <a:lnSpc>
                <a:spcPct val="160000"/>
              </a:lnSpc>
              <a:spcBef>
                <a:spcPts val="0"/>
              </a:spcBef>
              <a:spcAft>
                <a:spcPts val="0"/>
              </a:spcAft>
            </a:pP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p:txBody>
      </p:sp>
      <p:pic>
        <p:nvPicPr>
          <p:cNvPr id="8" name="Picture 2" descr="관련 이미지"/>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2621"/>
          <a:stretch/>
        </p:blipFill>
        <p:spPr bwMode="auto">
          <a:xfrm>
            <a:off x="187506" y="965204"/>
            <a:ext cx="403880" cy="493174"/>
          </a:xfrm>
          <a:prstGeom prst="rect">
            <a:avLst/>
          </a:prstGeom>
          <a:noFill/>
          <a:extLst>
            <a:ext uri="{909E8E84-426E-40DD-AFC4-6F175D3DCCD1}">
              <a14:hiddenFill xmlns:a14="http://schemas.microsoft.com/office/drawing/2010/main">
                <a:solidFill>
                  <a:srgbClr val="FFFFFF"/>
                </a:solidFill>
              </a14:hiddenFill>
            </a:ext>
          </a:extLst>
        </p:spPr>
      </p:pic>
      <p:sp>
        <p:nvSpPr>
          <p:cNvPr id="9"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3. Personal Safety Abroad</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286734183"/>
      </p:ext>
    </p:extLst>
  </p:cSld>
  <p:clrMapOvr>
    <a:masterClrMapping/>
  </p:clrMapOvr>
  <p:transition>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1"/>
          <p:cNvSpPr txBox="1">
            <a:spLocks noChangeArrowheads="1"/>
          </p:cNvSpPr>
          <p:nvPr/>
        </p:nvSpPr>
        <p:spPr bwMode="auto">
          <a:xfrm>
            <a:off x="591386" y="904380"/>
            <a:ext cx="7741321" cy="553998"/>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eaLnBrk="1" latinLnBrk="1" hangingPunct="1">
              <a:lnSpc>
                <a:spcPct val="150000"/>
              </a:lnSpc>
              <a:defRPr/>
            </a:pPr>
            <a:r>
              <a:rPr lang="en-US" altLang="ko-KR" sz="2000" i="0" dirty="0">
                <a:solidFill>
                  <a:srgbClr val="0B0496"/>
                </a:solidFill>
                <a:latin typeface="Tahoma" pitchFamily="34" charset="0"/>
                <a:cs typeface="Tahoma" pitchFamily="34" charset="0"/>
              </a:rPr>
              <a:t>TIPS FOR HEALTH AND SELF-CARE</a:t>
            </a:r>
          </a:p>
        </p:txBody>
      </p:sp>
      <p:sp>
        <p:nvSpPr>
          <p:cNvPr id="7" name="직사각형 6"/>
          <p:cNvSpPr/>
          <p:nvPr/>
        </p:nvSpPr>
        <p:spPr>
          <a:xfrm>
            <a:off x="389446" y="1519202"/>
            <a:ext cx="8172249" cy="2062103"/>
          </a:xfrm>
          <a:prstGeom prst="rect">
            <a:avLst/>
          </a:prstGeom>
        </p:spPr>
        <p:txBody>
          <a:bodyPr wrap="square">
            <a:spAutoFit/>
          </a:bodyPr>
          <a:lstStyle/>
          <a:p>
            <a:pPr marL="285750" lvl="0" indent="-285750">
              <a:lnSpc>
                <a:spcPct val="160000"/>
              </a:lnSpc>
              <a:spcBef>
                <a:spcPts val="0"/>
              </a:spcBef>
              <a:spcAft>
                <a:spcPts val="0"/>
              </a:spcAft>
              <a:buFont typeface="Wingdings" panose="05000000000000000000" pitchFamily="2" charset="2"/>
              <a:buChar char="Ø"/>
            </a:pP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 Check emergency treatment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before a medical problem arises.    </a:t>
            </a:r>
          </a:p>
          <a:p>
            <a:pPr lvl="0">
              <a:lnSpc>
                <a:spcPct val="160000"/>
              </a:lnSpc>
              <a:spcBef>
                <a:spcPts val="0"/>
              </a:spcBef>
              <a:spcAft>
                <a:spcPts val="0"/>
              </a:spcAft>
            </a:pP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Refer to the Institutional Information Sheet (IIS) you will receive upon your    </a:t>
            </a:r>
          </a:p>
          <a:p>
            <a:pPr lvl="0">
              <a:lnSpc>
                <a:spcPct val="160000"/>
              </a:lnSpc>
              <a:spcBef>
                <a:spcPts val="0"/>
              </a:spcBef>
              <a:spcAft>
                <a:spcPts val="0"/>
              </a:spcAft>
            </a:pP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acceptance into the program for the available physical and mental health services on </a:t>
            </a:r>
          </a:p>
          <a:p>
            <a:pPr lvl="0">
              <a:lnSpc>
                <a:spcPct val="160000"/>
              </a:lnSpc>
              <a:spcBef>
                <a:spcPts val="0"/>
              </a:spcBef>
              <a:spcAft>
                <a:spcPts val="0"/>
              </a:spcAft>
            </a:pP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campus or locally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상대대학에서 제공한 비상조치관련사항 읽어볼 것</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학교 웹사이트 등   </a:t>
            </a:r>
            <a:endParaRPr lang="en-US" altLang="ko-KR" sz="1400" i="0" kern="0" dirty="0" smtClean="0">
              <a:latin typeface="Tahoma" panose="020B0604030504040204" pitchFamily="34" charset="0"/>
              <a:ea typeface="Tahoma" panose="020B0604030504040204" pitchFamily="34" charset="0"/>
              <a:cs typeface="Tahoma" panose="020B0604030504040204" pitchFamily="34" charset="0"/>
            </a:endParaRPr>
          </a:p>
          <a:p>
            <a:pPr lvl="0">
              <a:lnSpc>
                <a:spcPct val="160000"/>
              </a:lnSpc>
              <a:spcBef>
                <a:spcPts val="0"/>
              </a:spcBef>
              <a:spcAft>
                <a:spcPts val="0"/>
              </a:spcAft>
            </a:pP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들어가서 인근 병원 등 외국인에게 제공되는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medical service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있는 지 확인할 것</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p:txBody>
      </p:sp>
      <p:pic>
        <p:nvPicPr>
          <p:cNvPr id="8" name="Picture 2" descr="관련 이미지"/>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2621"/>
          <a:stretch/>
        </p:blipFill>
        <p:spPr bwMode="auto">
          <a:xfrm>
            <a:off x="187506" y="965204"/>
            <a:ext cx="403880" cy="493174"/>
          </a:xfrm>
          <a:prstGeom prst="rect">
            <a:avLst/>
          </a:prstGeom>
          <a:noFill/>
          <a:extLst>
            <a:ext uri="{909E8E84-426E-40DD-AFC4-6F175D3DCCD1}">
              <a14:hiddenFill xmlns:a14="http://schemas.microsoft.com/office/drawing/2010/main">
                <a:solidFill>
                  <a:srgbClr val="FFFFFF"/>
                </a:solidFill>
              </a14:hiddenFill>
            </a:ext>
          </a:extLst>
        </p:spPr>
      </p:pic>
      <p:sp>
        <p:nvSpPr>
          <p:cNvPr id="9"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3. Personal Safety Abroad</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808503412"/>
      </p:ext>
    </p:extLst>
  </p:cSld>
  <p:clrMapOvr>
    <a:masterClrMapping/>
  </p:clrMapOvr>
  <p:transition>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postfiles11.naver.net/MjAxNzA2MDNfMzkg/MDAxNDk2NDYzMjk3MDk3.4NjIFwwW_sifxA4HMNKpNgM-obJWiWQrz5MznfIb0zAg.mH2HYUpFK01OZFnRYFJC4i1DD2pkeCnyegsxfMQLcPMg.JPEG.pinkdage/%EC%83%9D%ED%99%9C_%EC%95%88%EC%A0%84%EB%B6%84%EC%95%BC_%EA%B3%B5%EB%AC%B4%EC%9B%90_%EC%A6%9D%EC%9B%90_-_%EC%B6%9C%EC%9E%85%EA%B5%AD%EA%B4%80%EB%A6%AC%EC%A7%81_%EA%B3%B5%EB%AC%B4%EC%9B%90_2.jpg?type=w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56191" y="4694536"/>
            <a:ext cx="1644266" cy="183061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11"/>
          <p:cNvSpPr txBox="1">
            <a:spLocks noChangeArrowheads="1"/>
          </p:cNvSpPr>
          <p:nvPr/>
        </p:nvSpPr>
        <p:spPr bwMode="auto">
          <a:xfrm>
            <a:off x="591386" y="904380"/>
            <a:ext cx="7741321" cy="553998"/>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eaLnBrk="1" latinLnBrk="1" hangingPunct="1">
              <a:lnSpc>
                <a:spcPct val="150000"/>
              </a:lnSpc>
              <a:defRPr/>
            </a:pPr>
            <a:r>
              <a:rPr lang="en-US" altLang="ko-KR" sz="2000" i="0" dirty="0">
                <a:solidFill>
                  <a:srgbClr val="0B0496"/>
                </a:solidFill>
                <a:latin typeface="Tahoma" pitchFamily="34" charset="0"/>
                <a:cs typeface="Tahoma" pitchFamily="34" charset="0"/>
              </a:rPr>
              <a:t>TIPS FOR HEALTH AND SELF-CARE</a:t>
            </a:r>
          </a:p>
        </p:txBody>
      </p:sp>
      <p:pic>
        <p:nvPicPr>
          <p:cNvPr id="8" name="Picture 2" descr="관련 이미지"/>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2621"/>
          <a:stretch/>
        </p:blipFill>
        <p:spPr bwMode="auto">
          <a:xfrm>
            <a:off x="187506" y="965204"/>
            <a:ext cx="403880" cy="493174"/>
          </a:xfrm>
          <a:prstGeom prst="rect">
            <a:avLst/>
          </a:prstGeom>
          <a:noFill/>
          <a:extLst>
            <a:ext uri="{909E8E84-426E-40DD-AFC4-6F175D3DCCD1}">
              <a14:hiddenFill xmlns:a14="http://schemas.microsoft.com/office/drawing/2010/main">
                <a:solidFill>
                  <a:srgbClr val="FFFFFF"/>
                </a:solidFill>
              </a14:hiddenFill>
            </a:ext>
          </a:extLst>
        </p:spPr>
      </p:pic>
      <p:sp>
        <p:nvSpPr>
          <p:cNvPr id="11"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3. Personal Safety Abroad</a:t>
            </a:r>
            <a:endParaRPr lang="ko-KR" altLang="en-US" b="1" i="0" kern="0" dirty="0">
              <a:latin typeface="Tahoma" panose="020B0604030504040204" pitchFamily="34" charset="0"/>
              <a:cs typeface="Tahoma" panose="020B0604030504040204" pitchFamily="34" charset="0"/>
            </a:endParaRPr>
          </a:p>
        </p:txBody>
      </p:sp>
      <p:sp>
        <p:nvSpPr>
          <p:cNvPr id="5" name="직사각형 4"/>
          <p:cNvSpPr/>
          <p:nvPr/>
        </p:nvSpPr>
        <p:spPr>
          <a:xfrm>
            <a:off x="187506" y="1530745"/>
            <a:ext cx="8632403" cy="2505301"/>
          </a:xfrm>
          <a:prstGeom prst="rect">
            <a:avLst/>
          </a:prstGeom>
        </p:spPr>
        <p:txBody>
          <a:bodyPr wrap="square">
            <a:spAutoFit/>
          </a:bodyPr>
          <a:lstStyle/>
          <a:p>
            <a:pPr marL="457200" indent="-457200">
              <a:lnSpc>
                <a:spcPct val="160000"/>
              </a:lnSpc>
              <a:spcBef>
                <a:spcPts val="0"/>
              </a:spcBef>
              <a:spcAft>
                <a:spcPts val="0"/>
              </a:spcAft>
              <a:buFont typeface="Wingdings" panose="05000000000000000000" pitchFamily="2" charset="2"/>
              <a:buChar char="Ø"/>
            </a:pPr>
            <a:r>
              <a:rPr lang="en-US" altLang="ko-KR" sz="2800" i="0" kern="0" dirty="0">
                <a:solidFill>
                  <a:srgbClr val="000000"/>
                </a:solidFill>
                <a:latin typeface="Tahoma" panose="020B0604030504040204" pitchFamily="34" charset="0"/>
                <a:ea typeface="Tahoma" panose="020B0604030504040204" pitchFamily="34" charset="0"/>
                <a:cs typeface="Tahoma" panose="020B0604030504040204" pitchFamily="34" charset="0"/>
              </a:rPr>
              <a:t>H</a:t>
            </a:r>
            <a:r>
              <a:rPr lang="en-US" altLang="ko-KR" sz="2800" i="0" kern="0" smtClean="0">
                <a:solidFill>
                  <a:srgbClr val="000000"/>
                </a:solidFill>
                <a:latin typeface="Tahoma" panose="020B0604030504040204" pitchFamily="34" charset="0"/>
                <a:ea typeface="Tahoma" panose="020B0604030504040204" pitchFamily="34" charset="0"/>
                <a:cs typeface="Tahoma" panose="020B0604030504040204" pitchFamily="34" charset="0"/>
              </a:rPr>
              <a:t>ave </a:t>
            </a:r>
            <a:r>
              <a:rPr lang="en-US" altLang="ko-KR" sz="2800" i="0" kern="0" dirty="0" smtClean="0">
                <a:solidFill>
                  <a:srgbClr val="000000"/>
                </a:solidFill>
                <a:latin typeface="Tahoma" panose="020B0604030504040204" pitchFamily="34" charset="0"/>
                <a:ea typeface="Tahoma" panose="020B0604030504040204" pitchFamily="34" charset="0"/>
                <a:cs typeface="Tahoma" panose="020B0604030504040204" pitchFamily="34" charset="0"/>
              </a:rPr>
              <a:t>basic </a:t>
            </a:r>
            <a:r>
              <a:rPr lang="en-US" altLang="ko-KR" sz="2800" i="0" kern="0" dirty="0">
                <a:solidFill>
                  <a:srgbClr val="000000"/>
                </a:solidFill>
                <a:latin typeface="Tahoma" panose="020B0604030504040204" pitchFamily="34" charset="0"/>
                <a:ea typeface="Tahoma" panose="020B0604030504040204" pitchFamily="34" charset="0"/>
                <a:cs typeface="Tahoma" panose="020B0604030504040204" pitchFamily="34" charset="0"/>
              </a:rPr>
              <a:t>supplemental medicine available </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if you have a chronic disease, have enough personal medicine, write down the medical information provided by the host university honestly, and check the information in advance in case of emergency (</a:t>
            </a:r>
            <a:r>
              <a:rPr lang="ko-KR" altLang="en-US" sz="1400" i="0" kern="0" dirty="0">
                <a:solidFill>
                  <a:srgbClr val="000000"/>
                </a:solidFill>
                <a:latin typeface="Tahoma" panose="020B0604030504040204" pitchFamily="34" charset="0"/>
                <a:ea typeface="나눔고딕" panose="020D0604000000000000" pitchFamily="50" charset="-127"/>
                <a:cs typeface="Tahoma" panose="020B0604030504040204" pitchFamily="34" charset="0"/>
              </a:rPr>
              <a:t>기본적인 상비약 구비</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 </a:t>
            </a:r>
            <a:r>
              <a:rPr lang="ko-KR" altLang="en-US" sz="1400" i="0" kern="0" dirty="0">
                <a:solidFill>
                  <a:srgbClr val="000000"/>
                </a:solidFill>
                <a:latin typeface="Tahoma" panose="020B0604030504040204" pitchFamily="34" charset="0"/>
                <a:ea typeface="나눔고딕" panose="020D0604000000000000" pitchFamily="50" charset="-127"/>
                <a:cs typeface="Tahoma" panose="020B0604030504040204" pitchFamily="34" charset="0"/>
              </a:rPr>
              <a:t>지병이 있는 경우 개인 약 충분히 구비</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 </a:t>
            </a:r>
            <a:r>
              <a:rPr lang="ko-KR" altLang="en-US" sz="1400" i="0" kern="0" dirty="0" err="1">
                <a:solidFill>
                  <a:srgbClr val="000000"/>
                </a:solidFill>
                <a:latin typeface="Tahoma" panose="020B0604030504040204" pitchFamily="34" charset="0"/>
                <a:ea typeface="나눔고딕" panose="020D0604000000000000" pitchFamily="50" charset="-127"/>
                <a:cs typeface="Tahoma" panose="020B0604030504040204" pitchFamily="34" charset="0"/>
              </a:rPr>
              <a:t>상대교에</a:t>
            </a:r>
            <a:r>
              <a:rPr lang="ko-KR" altLang="en-US" sz="1400" i="0" kern="0" dirty="0">
                <a:solidFill>
                  <a:srgbClr val="000000"/>
                </a:solidFill>
                <a:latin typeface="Tahoma" panose="020B0604030504040204" pitchFamily="34" charset="0"/>
                <a:ea typeface="나눔고딕" panose="020D0604000000000000" pitchFamily="50" charset="-127"/>
                <a:cs typeface="Tahoma" panose="020B0604030504040204" pitchFamily="34" charset="0"/>
              </a:rPr>
              <a:t> 제공하는 </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Medical  information</a:t>
            </a:r>
            <a:r>
              <a:rPr lang="ko-KR" altLang="en-US" sz="1400" i="0" kern="0" dirty="0">
                <a:solidFill>
                  <a:srgbClr val="000000"/>
                </a:solidFill>
                <a:latin typeface="Tahoma" panose="020B0604030504040204" pitchFamily="34" charset="0"/>
                <a:ea typeface="나눔고딕" panose="020D0604000000000000" pitchFamily="50" charset="-127"/>
                <a:cs typeface="Tahoma" panose="020B0604030504040204" pitchFamily="34" charset="0"/>
              </a:rPr>
              <a:t>에 솔직하게 기재하고</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 </a:t>
            </a:r>
            <a:r>
              <a:rPr lang="ko-KR" altLang="en-US" sz="1400" i="0" kern="0" dirty="0">
                <a:solidFill>
                  <a:srgbClr val="000000"/>
                </a:solidFill>
                <a:latin typeface="Tahoma" panose="020B0604030504040204" pitchFamily="34" charset="0"/>
                <a:ea typeface="나눔고딕" panose="020D0604000000000000" pitchFamily="50" charset="-127"/>
                <a:cs typeface="Tahoma" panose="020B0604030504040204" pitchFamily="34" charset="0"/>
              </a:rPr>
              <a:t>긴급 상황을 대비해서 도움을 받을 수 있는 정보 사전 확인</a:t>
            </a:r>
            <a:r>
              <a:rPr lang="en-US" altLang="ko-KR" sz="1400" i="0" kern="0" dirty="0">
                <a:solidFill>
                  <a:srgbClr val="000000"/>
                </a:solidFill>
                <a:latin typeface="Tahoma" panose="020B0604030504040204" pitchFamily="34" charset="0"/>
                <a:ea typeface="나눔고딕" panose="020D0604000000000000" pitchFamily="50" charset="-127"/>
                <a:cs typeface="Tahoma" panose="020B0604030504040204" pitchFamily="34" charset="0"/>
              </a:rPr>
              <a:t>)</a:t>
            </a:r>
            <a:endPar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131190382"/>
      </p:ext>
    </p:extLst>
  </p:cSld>
  <p:clrMapOvr>
    <a:masterClrMapping/>
  </p:clrMapOvr>
  <p:transition>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postfiles11.naver.net/MjAxNzA2MDNfMzkg/MDAxNDk2NDYzMjk3MDk3.4NjIFwwW_sifxA4HMNKpNgM-obJWiWQrz5MznfIb0zAg.mH2HYUpFK01OZFnRYFJC4i1DD2pkeCnyegsxfMQLcPMg.JPEG.pinkdage/%EC%83%9D%ED%99%9C_%EC%95%88%EC%A0%84%EB%B6%84%EC%95%BC_%EA%B3%B5%EB%AC%B4%EC%9B%90_%EC%A6%9D%EC%9B%90_-_%EC%B6%9C%EC%9E%85%EA%B5%AD%EA%B4%80%EB%A6%AC%EC%A7%81_%EA%B3%B5%EB%AC%B4%EC%9B%90_2.jpg?type=w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56191" y="4694536"/>
            <a:ext cx="1644266" cy="183061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11"/>
          <p:cNvSpPr txBox="1">
            <a:spLocks noChangeArrowheads="1"/>
          </p:cNvSpPr>
          <p:nvPr/>
        </p:nvSpPr>
        <p:spPr bwMode="auto">
          <a:xfrm>
            <a:off x="591386" y="904380"/>
            <a:ext cx="7741321" cy="553998"/>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eaLnBrk="1" latinLnBrk="1" hangingPunct="1">
              <a:lnSpc>
                <a:spcPct val="150000"/>
              </a:lnSpc>
              <a:defRPr/>
            </a:pPr>
            <a:r>
              <a:rPr lang="en-US" altLang="ko-KR" sz="2000" i="0" dirty="0">
                <a:solidFill>
                  <a:srgbClr val="0B0496"/>
                </a:solidFill>
                <a:latin typeface="Tahoma" pitchFamily="34" charset="0"/>
                <a:cs typeface="Tahoma" pitchFamily="34" charset="0"/>
              </a:rPr>
              <a:t>TIPS FOR HEALTH AND SELF-CARE</a:t>
            </a:r>
          </a:p>
        </p:txBody>
      </p:sp>
      <p:pic>
        <p:nvPicPr>
          <p:cNvPr id="8" name="Picture 2" descr="관련 이미지"/>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2621"/>
          <a:stretch/>
        </p:blipFill>
        <p:spPr bwMode="auto">
          <a:xfrm>
            <a:off x="187506" y="965204"/>
            <a:ext cx="403880" cy="493174"/>
          </a:xfrm>
          <a:prstGeom prst="rect">
            <a:avLst/>
          </a:prstGeom>
          <a:noFill/>
          <a:extLst>
            <a:ext uri="{909E8E84-426E-40DD-AFC4-6F175D3DCCD1}">
              <a14:hiddenFill xmlns:a14="http://schemas.microsoft.com/office/drawing/2010/main">
                <a:solidFill>
                  <a:srgbClr val="FFFFFF"/>
                </a:solidFill>
              </a14:hiddenFill>
            </a:ext>
          </a:extLst>
        </p:spPr>
      </p:pic>
      <p:sp>
        <p:nvSpPr>
          <p:cNvPr id="11"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3. Personal Safety Abroad</a:t>
            </a:r>
            <a:endParaRPr lang="ko-KR" altLang="en-US" b="1" i="0" kern="0" dirty="0">
              <a:latin typeface="Tahoma" panose="020B0604030504040204" pitchFamily="34" charset="0"/>
              <a:cs typeface="Tahoma" panose="020B0604030504040204" pitchFamily="34" charset="0"/>
            </a:endParaRPr>
          </a:p>
        </p:txBody>
      </p:sp>
      <p:sp>
        <p:nvSpPr>
          <p:cNvPr id="5" name="직사각형 4"/>
          <p:cNvSpPr/>
          <p:nvPr/>
        </p:nvSpPr>
        <p:spPr>
          <a:xfrm>
            <a:off x="187506" y="1530745"/>
            <a:ext cx="8632403" cy="2460995"/>
          </a:xfrm>
          <a:prstGeom prst="rect">
            <a:avLst/>
          </a:prstGeom>
        </p:spPr>
        <p:txBody>
          <a:bodyPr wrap="square">
            <a:spAutoFit/>
          </a:bodyPr>
          <a:lstStyle/>
          <a:p>
            <a:pPr marL="457200" indent="-457200">
              <a:lnSpc>
                <a:spcPct val="160000"/>
              </a:lnSpc>
              <a:spcBef>
                <a:spcPts val="0"/>
              </a:spcBef>
              <a:spcAft>
                <a:spcPts val="0"/>
              </a:spcAft>
              <a:buFont typeface="Wingdings" panose="05000000000000000000" pitchFamily="2" charset="2"/>
              <a:buChar char="Ø"/>
            </a:pPr>
            <a:r>
              <a:rPr lang="en-US" altLang="ko-KR" sz="2800" i="0" kern="0" dirty="0" smtClean="0">
                <a:solidFill>
                  <a:srgbClr val="000000"/>
                </a:solidFill>
                <a:latin typeface="Tahoma" panose="020B0604030504040204" pitchFamily="34" charset="0"/>
                <a:ea typeface="Tahoma" panose="020B0604030504040204" pitchFamily="34" charset="0"/>
                <a:cs typeface="Tahoma" panose="020B0604030504040204" pitchFamily="34" charset="0"/>
              </a:rPr>
              <a:t>Prepare sufficient medicine in advance. </a:t>
            </a:r>
            <a:r>
              <a:rPr lang="en-US" altLang="ko-KR" sz="1400" i="0" kern="0" dirty="0" smtClean="0">
                <a:solidFill>
                  <a:srgbClr val="000000"/>
                </a:solidFill>
                <a:latin typeface="Tahoma" panose="020B0604030504040204" pitchFamily="34" charset="0"/>
                <a:ea typeface="Tahoma" panose="020B0604030504040204" pitchFamily="34" charset="0"/>
                <a:cs typeface="Tahoma" panose="020B0604030504040204" pitchFamily="34" charset="0"/>
              </a:rPr>
              <a:t>If </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there is any medication you normally take, the customs procedures may be complicated even if you mail it from Korea when the local supply and demand is not available, so if you need it you can have sufficient amount in advance. (</a:t>
            </a:r>
            <a:r>
              <a:rPr lang="ko-KR" altLang="en-US" sz="1400" i="0" kern="0" dirty="0">
                <a:solidFill>
                  <a:srgbClr val="000000"/>
                </a:solidFill>
                <a:latin typeface="Tahoma" panose="020B0604030504040204" pitchFamily="34" charset="0"/>
                <a:ea typeface="나눔고딕" panose="020D0604000000000000" pitchFamily="50" charset="-127"/>
                <a:cs typeface="Tahoma" panose="020B0604030504040204" pitchFamily="34" charset="0"/>
              </a:rPr>
              <a:t>평소에 복용하는 약이 있는 경우 의약품의 경우 현지 수급이 안될 때 한국에서 우편으로 발송하더라도 세관 절차가 복잡해 조달의 어려움이 있을 수 있으니 필요한 학생의 경우 미리 사전에 충분한 양을 확보해서 구비해 갈 것</a:t>
            </a:r>
            <a:r>
              <a:rPr lang="en-US" altLang="ko-KR" sz="1400" i="0" kern="0" dirty="0">
                <a:solidFill>
                  <a:srgbClr val="000000"/>
                </a:solidFill>
                <a:latin typeface="Tahoma" panose="020B0604030504040204" pitchFamily="34" charset="0"/>
                <a:ea typeface="나눔고딕" panose="020D0604000000000000" pitchFamily="50" charset="-127"/>
                <a:cs typeface="Tahoma" panose="020B0604030504040204" pitchFamily="34" charset="0"/>
              </a:rPr>
              <a:t>)</a:t>
            </a:r>
            <a:endPar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96289724"/>
      </p:ext>
    </p:extLst>
  </p:cSld>
  <p:clrMapOvr>
    <a:masterClrMapping/>
  </p:clrMapOvr>
  <p:transition>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1"/>
          <p:cNvSpPr txBox="1">
            <a:spLocks noChangeArrowheads="1"/>
          </p:cNvSpPr>
          <p:nvPr/>
        </p:nvSpPr>
        <p:spPr bwMode="auto">
          <a:xfrm>
            <a:off x="9320" y="982021"/>
            <a:ext cx="9164097" cy="491225"/>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algn="ctr" eaLnBrk="1" latinLnBrk="1" hangingPunct="1">
              <a:lnSpc>
                <a:spcPct val="150000"/>
              </a:lnSpc>
              <a:defRPr/>
            </a:pPr>
            <a:r>
              <a:rPr lang="en-US" altLang="ko-KR" sz="2000" i="0" dirty="0">
                <a:solidFill>
                  <a:srgbClr val="0B0496"/>
                </a:solidFill>
                <a:latin typeface="Tahoma" pitchFamily="34" charset="0"/>
                <a:cs typeface="Tahoma" pitchFamily="34" charset="0"/>
              </a:rPr>
              <a:t>TIPS FOR MONITORING YOUR ALCOHOL CONSUMPTION</a:t>
            </a:r>
          </a:p>
        </p:txBody>
      </p:sp>
      <p:sp>
        <p:nvSpPr>
          <p:cNvPr id="2" name="직사각형 1"/>
          <p:cNvSpPr/>
          <p:nvPr/>
        </p:nvSpPr>
        <p:spPr>
          <a:xfrm>
            <a:off x="260017" y="1753176"/>
            <a:ext cx="8708661" cy="2702278"/>
          </a:xfrm>
          <a:prstGeom prst="rect">
            <a:avLst/>
          </a:prstGeom>
        </p:spPr>
        <p:txBody>
          <a:bodyPr wrap="square">
            <a:spAutoFit/>
          </a:bodyPr>
          <a:lstStyle/>
          <a:p>
            <a:pPr marL="171450" lvl="0" indent="-171450">
              <a:lnSpc>
                <a:spcPct val="160000"/>
              </a:lnSpc>
              <a:spcBef>
                <a:spcPts val="0"/>
              </a:spcBef>
              <a:spcAft>
                <a:spcPts val="0"/>
              </a:spcAft>
              <a:buFont typeface="Wingdings" panose="05000000000000000000" pitchFamily="2" charset="2"/>
              <a:buChar char="Ø"/>
            </a:pP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Research host </a:t>
            </a:r>
            <a:r>
              <a:rPr lang="en-US" altLang="ko-KR" sz="2400" i="0" kern="0" dirty="0">
                <a:latin typeface="Tahoma" panose="020B0604030504040204" pitchFamily="34" charset="0"/>
                <a:ea typeface="Tahoma" panose="020B0604030504040204" pitchFamily="34" charset="0"/>
                <a:cs typeface="Tahoma" panose="020B0604030504040204" pitchFamily="34" charset="0"/>
              </a:rPr>
              <a:t>culture’s social norms and attitudes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towards alcohol </a:t>
            </a:r>
            <a:r>
              <a:rPr lang="en-US" altLang="ko-KR" sz="1400" i="0" kern="0" dirty="0">
                <a:latin typeface="Tahoma" panose="020B0604030504040204" pitchFamily="34" charset="0"/>
                <a:ea typeface="Tahoma" panose="020B0604030504040204" pitchFamily="34" charset="0"/>
                <a:cs typeface="Tahoma" panose="020B0604030504040204" pitchFamily="34" charset="0"/>
              </a:rPr>
              <a:t>before arriving.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Attitudes </a:t>
            </a:r>
            <a:r>
              <a:rPr lang="en-US" altLang="ko-KR" sz="1400" i="0" kern="0" dirty="0">
                <a:latin typeface="Tahoma" panose="020B0604030504040204" pitchFamily="34" charset="0"/>
                <a:ea typeface="Tahoma" panose="020B0604030504040204" pitchFamily="34" charset="0"/>
                <a:cs typeface="Tahoma" panose="020B0604030504040204" pitchFamily="34" charset="0"/>
              </a:rPr>
              <a:t>toward alcohol consumption vary greatly from country to country. </a:t>
            </a:r>
            <a:endParaRPr lang="en-US" altLang="ko-KR" sz="1400" i="0" kern="0" dirty="0" smtClean="0">
              <a:latin typeface="Tahoma" panose="020B0604030504040204" pitchFamily="34" charset="0"/>
              <a:ea typeface="Tahoma" panose="020B0604030504040204" pitchFamily="34" charset="0"/>
              <a:cs typeface="Tahoma" panose="020B0604030504040204" pitchFamily="34" charset="0"/>
            </a:endParaRPr>
          </a:p>
          <a:p>
            <a:pPr marL="171450" indent="-171450">
              <a:lnSpc>
                <a:spcPct val="160000"/>
              </a:lnSpc>
              <a:spcBef>
                <a:spcPts val="0"/>
              </a:spcBef>
              <a:spcAft>
                <a:spcPts val="0"/>
              </a:spcAft>
              <a:buFont typeface="Wingdings" panose="05000000000000000000" pitchFamily="2" charset="2"/>
              <a:buChar char="Ø"/>
            </a:pPr>
            <a:r>
              <a:rPr lang="en-US" altLang="ko-KR" sz="1000" i="0" kern="0" dirty="0">
                <a:latin typeface="Tahoma" panose="020B0604030504040204" pitchFamily="34" charset="0"/>
                <a:ea typeface="Tahoma" panose="020B0604030504040204" pitchFamily="34" charset="0"/>
                <a:cs typeface="Tahoma" panose="020B0604030504040204" pitchFamily="34" charset="0"/>
              </a:rPr>
              <a:t> </a:t>
            </a:r>
            <a:r>
              <a:rPr lang="en-US" altLang="ko-KR" sz="2400" i="0" kern="0" dirty="0">
                <a:latin typeface="Tahoma" panose="020B0604030504040204" pitchFamily="34" charset="0"/>
                <a:ea typeface="Tahoma" panose="020B0604030504040204" pitchFamily="34" charset="0"/>
                <a:cs typeface="Tahoma" panose="020B0604030504040204" pitchFamily="34" charset="0"/>
              </a:rPr>
              <a:t>Never leave your drink unattended</a:t>
            </a:r>
            <a:r>
              <a:rPr lang="en-US" altLang="ko-KR" sz="1400" i="0" kern="0" dirty="0">
                <a:latin typeface="Tahoma" panose="020B0604030504040204" pitchFamily="34" charset="0"/>
                <a:ea typeface="Tahoma" panose="020B0604030504040204" pitchFamily="34" charset="0"/>
                <a:cs typeface="Tahoma" panose="020B0604030504040204" pitchFamily="34" charset="0"/>
              </a:rPr>
              <a:t> (</a:t>
            </a:r>
            <a:r>
              <a:rPr lang="ko-KR" altLang="en-US" sz="1400" i="0" kern="0" dirty="0">
                <a:latin typeface="Tahoma" panose="020B0604030504040204" pitchFamily="34" charset="0"/>
                <a:ea typeface="Tahoma" panose="020B0604030504040204" pitchFamily="34" charset="0"/>
                <a:cs typeface="Tahoma" panose="020B0604030504040204" pitchFamily="34" charset="0"/>
              </a:rPr>
              <a:t>술이나 음료를 방치해 두지 마세요</a:t>
            </a:r>
            <a:r>
              <a:rPr lang="en-US" altLang="ko-KR" sz="1400" i="0" kern="0" dirty="0">
                <a:latin typeface="Tahoma" panose="020B0604030504040204" pitchFamily="34" charset="0"/>
                <a:ea typeface="Tahoma" panose="020B0604030504040204" pitchFamily="34" charset="0"/>
                <a:cs typeface="Tahoma" panose="020B0604030504040204" pitchFamily="34" charset="0"/>
              </a:rPr>
              <a:t>! </a:t>
            </a:r>
            <a:r>
              <a:rPr lang="ko-KR" altLang="en-US" sz="1400" i="0" kern="0" dirty="0">
                <a:latin typeface="Tahoma" panose="020B0604030504040204" pitchFamily="34" charset="0"/>
                <a:ea typeface="Tahoma" panose="020B0604030504040204" pitchFamily="34" charset="0"/>
                <a:cs typeface="Tahoma" panose="020B0604030504040204" pitchFamily="34" charset="0"/>
              </a:rPr>
              <a:t>나쁜 약의 위험</a:t>
            </a:r>
            <a:r>
              <a:rPr lang="en-US" altLang="ko-KR" sz="1400" i="0" kern="0" dirty="0">
                <a:latin typeface="Tahoma" panose="020B0604030504040204" pitchFamily="34" charset="0"/>
                <a:ea typeface="Tahoma" panose="020B0604030504040204" pitchFamily="34" charset="0"/>
                <a:cs typeface="Tahoma" panose="020B0604030504040204" pitchFamily="34" charset="0"/>
              </a:rPr>
              <a:t>!)</a:t>
            </a:r>
          </a:p>
          <a:p>
            <a:pPr lvl="0">
              <a:lnSpc>
                <a:spcPct val="160000"/>
              </a:lnSpc>
              <a:spcBef>
                <a:spcPts val="0"/>
              </a:spcBef>
              <a:spcAft>
                <a:spcPts val="0"/>
              </a:spcAft>
            </a:pP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p:txBody>
      </p:sp>
      <p:pic>
        <p:nvPicPr>
          <p:cNvPr id="7" name="Picture 2" descr="관련 이미지"/>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2621"/>
          <a:stretch/>
        </p:blipFill>
        <p:spPr bwMode="auto">
          <a:xfrm>
            <a:off x="513694" y="982021"/>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8"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3. Personal Safety Abroad</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469353691"/>
      </p:ext>
    </p:extLst>
  </p:cSld>
  <p:clrMapOvr>
    <a:masterClrMapping/>
  </p:clrMapOvr>
  <p:transition>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1"/>
          <p:cNvSpPr txBox="1">
            <a:spLocks noChangeArrowheads="1"/>
          </p:cNvSpPr>
          <p:nvPr/>
        </p:nvSpPr>
        <p:spPr bwMode="auto">
          <a:xfrm>
            <a:off x="9320" y="982021"/>
            <a:ext cx="9164097" cy="491225"/>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algn="ctr" eaLnBrk="1" latinLnBrk="1" hangingPunct="1">
              <a:lnSpc>
                <a:spcPct val="150000"/>
              </a:lnSpc>
              <a:defRPr/>
            </a:pPr>
            <a:r>
              <a:rPr lang="en-US" altLang="ko-KR" sz="2000" i="0" dirty="0">
                <a:solidFill>
                  <a:srgbClr val="0B0496"/>
                </a:solidFill>
                <a:latin typeface="Tahoma" pitchFamily="34" charset="0"/>
                <a:cs typeface="Tahoma" pitchFamily="34" charset="0"/>
              </a:rPr>
              <a:t>TIPS FOR MONITORING YOUR ALCOHOL CONSUMPTION</a:t>
            </a:r>
          </a:p>
        </p:txBody>
      </p:sp>
      <p:sp>
        <p:nvSpPr>
          <p:cNvPr id="2" name="직사각형 1"/>
          <p:cNvSpPr/>
          <p:nvPr/>
        </p:nvSpPr>
        <p:spPr>
          <a:xfrm>
            <a:off x="260017" y="1753176"/>
            <a:ext cx="8883983" cy="2997744"/>
          </a:xfrm>
          <a:prstGeom prst="rect">
            <a:avLst/>
          </a:prstGeom>
        </p:spPr>
        <p:txBody>
          <a:bodyPr wrap="square">
            <a:spAutoFit/>
          </a:bodyPr>
          <a:lstStyle/>
          <a:p>
            <a:pPr marL="171450" lvl="0" indent="-171450">
              <a:lnSpc>
                <a:spcPct val="160000"/>
              </a:lnSpc>
              <a:spcBef>
                <a:spcPts val="0"/>
              </a:spcBef>
              <a:spcAft>
                <a:spcPts val="0"/>
              </a:spcAft>
              <a:buFont typeface="Wingdings" panose="05000000000000000000" pitchFamily="2" charset="2"/>
              <a:buChar char="Ø"/>
            </a:pP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 Drink </a:t>
            </a:r>
            <a:r>
              <a:rPr lang="en-US" altLang="ko-KR" sz="2400" i="0" kern="0" dirty="0">
                <a:latin typeface="Tahoma" panose="020B0604030504040204" pitchFamily="34" charset="0"/>
                <a:ea typeface="Tahoma" panose="020B0604030504040204" pitchFamily="34" charset="0"/>
                <a:cs typeface="Tahoma" panose="020B0604030504040204" pitchFamily="34" charset="0"/>
              </a:rPr>
              <a:t>moderately </a:t>
            </a:r>
            <a:r>
              <a:rPr lang="en-US" altLang="ko-KR" sz="1400" i="0" kern="0" dirty="0">
                <a:latin typeface="Tahoma" panose="020B0604030504040204" pitchFamily="34" charset="0"/>
                <a:ea typeface="Tahoma" panose="020B0604030504040204" pitchFamily="34" charset="0"/>
                <a:cs typeface="Tahoma" panose="020B0604030504040204" pitchFamily="34" charset="0"/>
              </a:rPr>
              <a:t>and make wise decisions; drinking may place you at risk because it reduces your awareness and ability to judge potential dangers ( </a:t>
            </a:r>
            <a:r>
              <a:rPr lang="ko-KR" altLang="en-US" sz="1400" i="0" kern="0" dirty="0">
                <a:latin typeface="Tahoma" panose="020B0604030504040204" pitchFamily="34" charset="0"/>
                <a:ea typeface="Tahoma" panose="020B0604030504040204" pitchFamily="34" charset="0"/>
                <a:cs typeface="Tahoma" panose="020B0604030504040204" pitchFamily="34" charset="0"/>
              </a:rPr>
              <a:t>정신 줄 놓을 수 있음</a:t>
            </a:r>
            <a:r>
              <a:rPr lang="en-US" altLang="ko-KR" sz="1400" i="0" kern="0" dirty="0">
                <a:latin typeface="Tahoma" panose="020B0604030504040204" pitchFamily="34" charset="0"/>
                <a:ea typeface="Tahoma" panose="020B0604030504040204" pitchFamily="34" charset="0"/>
                <a:cs typeface="Tahoma" panose="020B0604030504040204" pitchFamily="34" charset="0"/>
              </a:rPr>
              <a:t>!)</a:t>
            </a:r>
          </a:p>
          <a:p>
            <a:pPr marL="171450" lvl="0" indent="-171450">
              <a:lnSpc>
                <a:spcPct val="160000"/>
              </a:lnSpc>
              <a:spcBef>
                <a:spcPts val="0"/>
              </a:spcBef>
              <a:spcAft>
                <a:spcPts val="0"/>
              </a:spcAft>
              <a:buFont typeface="Wingdings" panose="05000000000000000000" pitchFamily="2" charset="2"/>
              <a:buChar char="Ø"/>
            </a:pP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a:p>
            <a:pPr marL="171450" lvl="0" indent="-171450">
              <a:lnSpc>
                <a:spcPct val="160000"/>
              </a:lnSpc>
              <a:spcBef>
                <a:spcPts val="0"/>
              </a:spcBef>
              <a:spcAft>
                <a:spcPts val="0"/>
              </a:spcAft>
              <a:buFont typeface="Wingdings" panose="05000000000000000000" pitchFamily="2" charset="2"/>
              <a:buChar char="Ø"/>
            </a:pP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 Excessive drinking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has been identified as the </a:t>
            </a: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single greatest risk</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factor for study abroad students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술이 항상 문제</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p>
          <a:p>
            <a:pPr lvl="0">
              <a:lnSpc>
                <a:spcPct val="160000"/>
              </a:lnSpc>
              <a:spcBef>
                <a:spcPts val="0"/>
              </a:spcBef>
              <a:spcAft>
                <a:spcPts val="0"/>
              </a:spcAft>
            </a:pP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외국인 교환학생</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술 마시고 경비업체</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 security company)</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 오토바이 훔쳐 캠퍼스 질주</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p>
          <a:p>
            <a:pPr>
              <a:lnSpc>
                <a:spcPct val="160000"/>
              </a:lnSpc>
              <a:spcBef>
                <a:spcPts val="0"/>
              </a:spcBef>
              <a:spcAft>
                <a:spcPts val="0"/>
              </a:spcAft>
            </a:pPr>
            <a:r>
              <a:rPr lang="en-US" altLang="ko-KR" sz="1400" i="0" kern="0" dirty="0">
                <a:latin typeface="Tahoma" panose="020B0604030504040204" pitchFamily="34" charset="0"/>
                <a:ea typeface="Tahoma" panose="020B0604030504040204" pitchFamily="34" charset="0"/>
                <a:cs typeface="Tahoma" panose="020B0604030504040204" pitchFamily="34" charset="0"/>
              </a:rPr>
              <a:t>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술 마시고 기숙사내 소화기</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(fire extinguisher)</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 난동 사건</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endParaRPr lang="ko-KR" altLang="en-US" sz="1400" i="0" kern="0" dirty="0">
              <a:latin typeface="Tahoma" panose="020B0604030504040204" pitchFamily="34" charset="0"/>
              <a:cs typeface="Tahoma" panose="020B0604030504040204" pitchFamily="34" charset="0"/>
            </a:endParaRPr>
          </a:p>
        </p:txBody>
      </p:sp>
      <p:pic>
        <p:nvPicPr>
          <p:cNvPr id="7" name="Picture 2" descr="관련 이미지"/>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2621"/>
          <a:stretch/>
        </p:blipFill>
        <p:spPr bwMode="auto">
          <a:xfrm>
            <a:off x="513694" y="982021"/>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8"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3. Personal Safety Abroad</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923184538"/>
      </p:ext>
    </p:extLst>
  </p:cSld>
  <p:clrMapOvr>
    <a:masterClrMapping/>
  </p:clrMapOvr>
  <p:transition>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직사각형 2"/>
          <p:cNvSpPr/>
          <p:nvPr/>
        </p:nvSpPr>
        <p:spPr>
          <a:xfrm>
            <a:off x="687767" y="1698736"/>
            <a:ext cx="7993464" cy="3693319"/>
          </a:xfrm>
          <a:prstGeom prst="rect">
            <a:avLst/>
          </a:prstGeom>
        </p:spPr>
        <p:txBody>
          <a:bodyPr wrap="square">
            <a:spAutoFit/>
          </a:bodyPr>
          <a:lstStyle/>
          <a:p>
            <a:pPr marL="285750" lvl="0" indent="-285750">
              <a:lnSpc>
                <a:spcPct val="150000"/>
              </a:lnSpc>
              <a:spcBef>
                <a:spcPts val="0"/>
              </a:spcBef>
              <a:spcAft>
                <a:spcPts val="0"/>
              </a:spcAft>
              <a:buFont typeface="Wingdings" panose="05000000000000000000" pitchFamily="2" charset="2"/>
              <a:buChar char="Ø"/>
            </a:pPr>
            <a:r>
              <a:rPr lang="en-US" altLang="ko-KR" sz="2400" i="0" kern="0" dirty="0">
                <a:latin typeface="Tahoma" panose="020B0604030504040204" pitchFamily="34" charset="0"/>
                <a:ea typeface="Tahoma" panose="020B0604030504040204" pitchFamily="34" charset="0"/>
                <a:cs typeface="Tahoma" panose="020B0604030504040204" pitchFamily="34" charset="0"/>
              </a:rPr>
              <a:t>Stay alert and trust your intuition </a:t>
            </a:r>
            <a:r>
              <a:rPr lang="en-US" altLang="ko-KR" sz="1400" i="0" kern="0" dirty="0">
                <a:latin typeface="Tahoma" panose="020B0604030504040204" pitchFamily="34" charset="0"/>
                <a:ea typeface="Tahoma" panose="020B0604030504040204" pitchFamily="34" charset="0"/>
                <a:cs typeface="Tahoma" panose="020B0604030504040204" pitchFamily="34" charset="0"/>
              </a:rPr>
              <a:t>when you feel you may be in danger. If you feel you may be getting into an uncomfortable situation, try to get to a safe place as soon as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possible</a:t>
            </a:r>
            <a:r>
              <a:rPr lang="en-US" altLang="ko-KR" sz="1400" i="0" kern="0" dirty="0">
                <a:latin typeface="Tahoma" panose="020B0604030504040204" pitchFamily="34" charset="0"/>
                <a:ea typeface="Tahoma" panose="020B0604030504040204" pitchFamily="34" charset="0"/>
                <a:cs typeface="Tahoma" panose="020B0604030504040204" pitchFamily="34" charset="0"/>
              </a:rPr>
              <a:t>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위험 감지</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시 안전한 곳으로 대피</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p>
          <a:p>
            <a:pPr marL="285750" lvl="0" indent="-285750">
              <a:lnSpc>
                <a:spcPct val="150000"/>
              </a:lnSpc>
              <a:spcBef>
                <a:spcPts val="0"/>
              </a:spcBef>
              <a:spcAft>
                <a:spcPts val="0"/>
              </a:spcAft>
              <a:buFont typeface="Wingdings" panose="05000000000000000000" pitchFamily="2" charset="2"/>
              <a:buChar char="Ø"/>
            </a:pP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Remember emergency numbers </a:t>
            </a:r>
            <a:r>
              <a:rPr lang="en-US" altLang="ko-KR" sz="1400" i="0" kern="0" dirty="0">
                <a:latin typeface="Tahoma" panose="020B0604030504040204" pitchFamily="34" charset="0"/>
                <a:ea typeface="Tahoma" panose="020B0604030504040204" pitchFamily="34" charset="0"/>
                <a:cs typeface="Tahoma" panose="020B0604030504040204" pitchFamily="34" charset="0"/>
              </a:rPr>
              <a:t>in your host country and use it when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needed(</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비상연락망</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p>
          <a:p>
            <a:pPr marL="285750" indent="-285750">
              <a:lnSpc>
                <a:spcPct val="150000"/>
              </a:lnSpc>
              <a:spcBef>
                <a:spcPts val="0"/>
              </a:spcBef>
              <a:spcAft>
                <a:spcPts val="0"/>
              </a:spcAft>
              <a:buFont typeface="Wingdings" panose="05000000000000000000" pitchFamily="2" charset="2"/>
              <a:buChar char="Ø"/>
            </a:pPr>
            <a:r>
              <a:rPr lang="en-US" altLang="ko-KR" sz="2400" i="0" kern="0" dirty="0">
                <a:latin typeface="Tahoma" panose="020B0604030504040204" pitchFamily="34" charset="0"/>
                <a:ea typeface="Tahoma" panose="020B0604030504040204" pitchFamily="34" charset="0"/>
                <a:cs typeface="Tahoma" panose="020B0604030504040204" pitchFamily="34" charset="0"/>
              </a:rPr>
              <a:t>Memorize your address </a:t>
            </a:r>
            <a:r>
              <a:rPr lang="en-US" altLang="ko-KR" sz="1400" i="0" kern="0" dirty="0">
                <a:latin typeface="Tahoma" panose="020B0604030504040204" pitchFamily="34" charset="0"/>
                <a:ea typeface="Tahoma" panose="020B0604030504040204" pitchFamily="34" charset="0"/>
                <a:cs typeface="Tahoma" panose="020B0604030504040204" pitchFamily="34" charset="0"/>
              </a:rPr>
              <a:t>and add it in your smart phone before going out just in case you forget it (</a:t>
            </a:r>
            <a:r>
              <a:rPr lang="ko-KR" altLang="en-US" sz="1400" i="0" kern="0" dirty="0">
                <a:latin typeface="Tahoma" panose="020B0604030504040204" pitchFamily="34" charset="0"/>
                <a:ea typeface="Tahoma" panose="020B0604030504040204" pitchFamily="34" charset="0"/>
                <a:cs typeface="Tahoma" panose="020B0604030504040204" pitchFamily="34" charset="0"/>
              </a:rPr>
              <a:t>거주지 주소 암기</a:t>
            </a:r>
            <a:r>
              <a:rPr lang="en-US" altLang="ko-KR" sz="1400" i="0" kern="0" dirty="0">
                <a:latin typeface="Tahoma" panose="020B0604030504040204" pitchFamily="34" charset="0"/>
                <a:ea typeface="Tahoma" panose="020B0604030504040204" pitchFamily="34" charset="0"/>
                <a:cs typeface="Tahoma" panose="020B0604030504040204" pitchFamily="34" charset="0"/>
              </a:rPr>
              <a:t>!, </a:t>
            </a:r>
            <a:r>
              <a:rPr lang="ko-KR" altLang="en-US" sz="1400" i="0" kern="0" dirty="0">
                <a:latin typeface="Tahoma" panose="020B0604030504040204" pitchFamily="34" charset="0"/>
                <a:ea typeface="Tahoma" panose="020B0604030504040204" pitchFamily="34" charset="0"/>
                <a:cs typeface="Tahoma" panose="020B0604030504040204" pitchFamily="34" charset="0"/>
              </a:rPr>
              <a:t>호스트 국가 언어로 쓴 것도 가지고 다니기</a:t>
            </a:r>
            <a:r>
              <a:rPr lang="en-US" altLang="ko-KR" sz="1400" i="0" kern="0" dirty="0">
                <a:latin typeface="Tahoma" panose="020B0604030504040204" pitchFamily="34" charset="0"/>
                <a:ea typeface="Tahoma" panose="020B0604030504040204" pitchFamily="34" charset="0"/>
                <a:cs typeface="Tahoma" panose="020B0604030504040204" pitchFamily="34" charset="0"/>
              </a:rPr>
              <a:t>! </a:t>
            </a:r>
            <a:r>
              <a:rPr lang="ko-KR" altLang="en-US" sz="1400" i="0" kern="0" dirty="0">
                <a:latin typeface="Tahoma" panose="020B0604030504040204" pitchFamily="34" charset="0"/>
                <a:ea typeface="Tahoma" panose="020B0604030504040204" pitchFamily="34" charset="0"/>
                <a:cs typeface="Tahoma" panose="020B0604030504040204" pitchFamily="34" charset="0"/>
              </a:rPr>
              <a:t>모든 사람이 영어를 하지는 않음</a:t>
            </a:r>
            <a:r>
              <a:rPr lang="en-US" altLang="ko-KR" sz="1400" i="0" kern="0" dirty="0">
                <a:latin typeface="Tahoma" panose="020B0604030504040204" pitchFamily="34" charset="0"/>
                <a:ea typeface="Tahoma" panose="020B0604030504040204" pitchFamily="34" charset="0"/>
                <a:cs typeface="Tahoma" panose="020B0604030504040204" pitchFamily="34" charset="0"/>
              </a:rPr>
              <a:t>!)</a:t>
            </a:r>
          </a:p>
          <a:p>
            <a:pPr marL="285750" lvl="0" indent="-285750">
              <a:lnSpc>
                <a:spcPct val="150000"/>
              </a:lnSpc>
              <a:spcBef>
                <a:spcPts val="0"/>
              </a:spcBef>
              <a:spcAft>
                <a:spcPts val="0"/>
              </a:spcAft>
              <a:buFont typeface="Wingdings" panose="05000000000000000000" pitchFamily="2" charset="2"/>
              <a:buChar char="Ø"/>
            </a:pPr>
            <a:endParaRPr lang="en-US" altLang="ko-KR" sz="1400" i="0" kern="0" dirty="0" smtClean="0">
              <a:latin typeface="Tahoma" panose="020B0604030504040204" pitchFamily="34" charset="0"/>
              <a:ea typeface="Tahoma" panose="020B0604030504040204" pitchFamily="34" charset="0"/>
              <a:cs typeface="Tahoma" panose="020B0604030504040204" pitchFamily="34" charset="0"/>
            </a:endParaRPr>
          </a:p>
        </p:txBody>
      </p:sp>
      <p:sp>
        <p:nvSpPr>
          <p:cNvPr id="5" name="TextBox 11"/>
          <p:cNvSpPr txBox="1">
            <a:spLocks noChangeArrowheads="1"/>
          </p:cNvSpPr>
          <p:nvPr/>
        </p:nvSpPr>
        <p:spPr bwMode="auto">
          <a:xfrm>
            <a:off x="102451" y="1048674"/>
            <a:ext cx="9164097" cy="491225"/>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algn="ctr" eaLnBrk="1" latinLnBrk="1" hangingPunct="1">
              <a:lnSpc>
                <a:spcPct val="150000"/>
              </a:lnSpc>
              <a:defRPr/>
            </a:pPr>
            <a:r>
              <a:rPr lang="en-US" altLang="ko-KR" sz="2000" i="0" dirty="0" smtClean="0">
                <a:solidFill>
                  <a:srgbClr val="0B0496"/>
                </a:solidFill>
                <a:latin typeface="Tahoma" pitchFamily="34" charset="0"/>
                <a:cs typeface="Tahoma" pitchFamily="34" charset="0"/>
              </a:rPr>
              <a:t>TIPS FOR </a:t>
            </a:r>
            <a:r>
              <a:rPr lang="en-US" altLang="ko-KR" sz="2000" i="0" dirty="0">
                <a:solidFill>
                  <a:srgbClr val="0B0496"/>
                </a:solidFill>
                <a:latin typeface="Tahoma" pitchFamily="34" charset="0"/>
                <a:cs typeface="Tahoma" pitchFamily="34" charset="0"/>
              </a:rPr>
              <a:t>AVOIDING DANGEROUS SOCIAL </a:t>
            </a:r>
            <a:r>
              <a:rPr lang="en-US" altLang="ko-KR" sz="2000" i="0" dirty="0" smtClean="0">
                <a:solidFill>
                  <a:srgbClr val="0B0496"/>
                </a:solidFill>
                <a:latin typeface="Tahoma" pitchFamily="34" charset="0"/>
                <a:cs typeface="Tahoma" pitchFamily="34" charset="0"/>
              </a:rPr>
              <a:t>SITUATIONS</a:t>
            </a:r>
            <a:endParaRPr lang="en-US" altLang="ko-KR" sz="2000" i="0" dirty="0">
              <a:solidFill>
                <a:srgbClr val="0B0496"/>
              </a:solidFill>
              <a:latin typeface="Tahoma" pitchFamily="34" charset="0"/>
              <a:cs typeface="Tahoma" pitchFamily="34" charset="0"/>
            </a:endParaRPr>
          </a:p>
        </p:txBody>
      </p:sp>
      <p:pic>
        <p:nvPicPr>
          <p:cNvPr id="6" name="Picture 2" descr="관련 이미지"/>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2621"/>
          <a:stretch/>
        </p:blipFill>
        <p:spPr bwMode="auto">
          <a:xfrm>
            <a:off x="636970" y="1048674"/>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7"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3. Personal Safety Abroad</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88037119"/>
      </p:ext>
    </p:extLst>
  </p:cSld>
  <p:clrMapOvr>
    <a:masterClrMapping/>
  </p:clrMapOvr>
  <p:transition>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직사각형 6"/>
          <p:cNvSpPr/>
          <p:nvPr/>
        </p:nvSpPr>
        <p:spPr>
          <a:xfrm>
            <a:off x="617973" y="1674044"/>
            <a:ext cx="7908053" cy="3160865"/>
          </a:xfrm>
          <a:prstGeom prst="rect">
            <a:avLst/>
          </a:prstGeom>
        </p:spPr>
        <p:txBody>
          <a:bodyPr wrap="square">
            <a:spAutoFit/>
          </a:bodyPr>
          <a:lstStyle/>
          <a:p>
            <a:pPr marL="285750" indent="-285750">
              <a:lnSpc>
                <a:spcPct val="150000"/>
              </a:lnSpc>
              <a:buFont typeface="Wingdings" panose="05000000000000000000" pitchFamily="2" charset="2"/>
              <a:buChar char="Ø"/>
            </a:pPr>
            <a:r>
              <a:rPr lang="en-US" altLang="ko-KR" sz="2400" i="0" kern="0" dirty="0">
                <a:latin typeface="Tahoma" panose="020B0604030504040204" pitchFamily="34" charset="0"/>
                <a:ea typeface="Tahoma" panose="020B0604030504040204" pitchFamily="34" charset="0"/>
                <a:cs typeface="Tahoma" panose="020B0604030504040204" pitchFamily="34" charset="0"/>
              </a:rPr>
              <a:t>Don’t be afraid to call attention </a:t>
            </a: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for help </a:t>
            </a:r>
            <a:r>
              <a:rPr lang="en-US" altLang="ko-KR" sz="1400" i="0" kern="0" dirty="0">
                <a:latin typeface="Tahoma" panose="020B0604030504040204" pitchFamily="34" charset="0"/>
                <a:ea typeface="Tahoma" panose="020B0604030504040204" pitchFamily="34" charset="0"/>
                <a:cs typeface="Tahoma" panose="020B0604030504040204" pitchFamily="34" charset="0"/>
              </a:rPr>
              <a:t>or ask for assistance if you’re in trouble. When calling for help, be specific about what you need(</a:t>
            </a:r>
            <a:r>
              <a:rPr lang="ko-KR" altLang="en-US" sz="1400" i="0" kern="0" dirty="0">
                <a:latin typeface="Tahoma" panose="020B0604030504040204" pitchFamily="34" charset="0"/>
                <a:ea typeface="Tahoma" panose="020B0604030504040204" pitchFamily="34" charset="0"/>
                <a:cs typeface="Tahoma" panose="020B0604030504040204" pitchFamily="34" charset="0"/>
              </a:rPr>
              <a:t>도움을 청할 때는 구체적으로</a:t>
            </a:r>
            <a:r>
              <a:rPr lang="en-US" altLang="ko-KR" sz="1400" i="0" kern="0" dirty="0">
                <a:latin typeface="Tahoma" panose="020B0604030504040204" pitchFamily="34" charset="0"/>
                <a:ea typeface="Tahoma" panose="020B0604030504040204" pitchFamily="34" charset="0"/>
                <a:cs typeface="Tahoma" panose="020B0604030504040204" pitchFamily="34" charset="0"/>
              </a:rPr>
              <a:t>!!! </a:t>
            </a:r>
            <a:r>
              <a:rPr lang="ko-KR" altLang="en-US" sz="1400" i="0" kern="0" dirty="0">
                <a:latin typeface="Tahoma" panose="020B0604030504040204" pitchFamily="34" charset="0"/>
                <a:ea typeface="Tahoma" panose="020B0604030504040204" pitchFamily="34" charset="0"/>
                <a:cs typeface="Tahoma" panose="020B0604030504040204" pitchFamily="34" charset="0"/>
              </a:rPr>
              <a:t>초기 정착 시 핸드폰 구글 번역기</a:t>
            </a:r>
            <a:r>
              <a:rPr lang="en-US" altLang="ko-KR" sz="1400" i="0" kern="0" dirty="0">
                <a:latin typeface="Tahoma" panose="020B0604030504040204" pitchFamily="34" charset="0"/>
                <a:ea typeface="Tahoma" panose="020B0604030504040204" pitchFamily="34" charset="0"/>
                <a:cs typeface="Tahoma" panose="020B0604030504040204" pitchFamily="34" charset="0"/>
              </a:rPr>
              <a:t>! </a:t>
            </a:r>
            <a:r>
              <a:rPr lang="ko-KR" altLang="en-US" sz="1400" i="0" kern="0" dirty="0" err="1">
                <a:latin typeface="Tahoma" panose="020B0604030504040204" pitchFamily="34" charset="0"/>
                <a:ea typeface="Tahoma" panose="020B0604030504040204" pitchFamily="34" charset="0"/>
                <a:cs typeface="Tahoma" panose="020B0604030504040204" pitchFamily="34" charset="0"/>
              </a:rPr>
              <a:t>사전앱</a:t>
            </a:r>
            <a:r>
              <a:rPr lang="ko-KR" altLang="en-US" sz="1400" i="0" kern="0" dirty="0">
                <a:latin typeface="Tahoma" panose="020B0604030504040204" pitchFamily="34" charset="0"/>
                <a:ea typeface="Tahoma" panose="020B0604030504040204" pitchFamily="34" charset="0"/>
                <a:cs typeface="Tahoma" panose="020B0604030504040204" pitchFamily="34" charset="0"/>
              </a:rPr>
              <a:t> 등</a:t>
            </a:r>
            <a:r>
              <a:rPr lang="en-US" altLang="ko-KR" sz="1400" i="0" kern="0" dirty="0">
                <a:latin typeface="Tahoma" panose="020B0604030504040204" pitchFamily="34" charset="0"/>
                <a:ea typeface="Tahoma" panose="020B0604030504040204" pitchFamily="34" charset="0"/>
                <a:cs typeface="Tahoma" panose="020B0604030504040204" pitchFamily="34" charset="0"/>
              </a:rPr>
              <a:t>!! </a:t>
            </a:r>
            <a:r>
              <a:rPr lang="ko-KR" altLang="en-US" sz="1400" i="0" kern="0" dirty="0">
                <a:latin typeface="Tahoma" panose="020B0604030504040204" pitchFamily="34" charset="0"/>
                <a:ea typeface="Tahoma" panose="020B0604030504040204" pitchFamily="34" charset="0"/>
                <a:cs typeface="Tahoma" panose="020B0604030504040204" pitchFamily="34" charset="0"/>
              </a:rPr>
              <a:t>필수</a:t>
            </a:r>
            <a:r>
              <a:rPr lang="en-US" altLang="ko-KR" sz="1400" i="0" kern="0" dirty="0">
                <a:latin typeface="Tahoma" panose="020B0604030504040204" pitchFamily="34" charset="0"/>
                <a:ea typeface="Tahoma" panose="020B0604030504040204" pitchFamily="34" charset="0"/>
                <a:cs typeface="Tahoma" panose="020B0604030504040204" pitchFamily="34" charset="0"/>
              </a:rPr>
              <a:t>)</a:t>
            </a:r>
          </a:p>
          <a:p>
            <a:pPr marL="285750" lvl="0" indent="-285750">
              <a:lnSpc>
                <a:spcPct val="150000"/>
              </a:lnSpc>
              <a:buFont typeface="Wingdings" panose="05000000000000000000" pitchFamily="2" charset="2"/>
              <a:buChar char="Ø"/>
            </a:pPr>
            <a:r>
              <a:rPr lang="en-US" altLang="ko-KR" sz="2400" i="0" dirty="0" smtClean="0">
                <a:latin typeface="Tahoma" panose="020B0604030504040204" pitchFamily="34" charset="0"/>
                <a:ea typeface="Tahoma" panose="020B0604030504040204" pitchFamily="34" charset="0"/>
                <a:cs typeface="Tahoma" panose="020B0604030504040204" pitchFamily="34" charset="0"/>
              </a:rPr>
              <a:t>Stay with a group </a:t>
            </a:r>
            <a:r>
              <a:rPr lang="en-US" altLang="ko-KR" sz="1400" i="0" dirty="0" smtClean="0">
                <a:latin typeface="Tahoma" panose="020B0604030504040204" pitchFamily="34" charset="0"/>
                <a:ea typeface="Tahoma" panose="020B0604030504040204" pitchFamily="34" charset="0"/>
                <a:cs typeface="Tahoma" panose="020B0604030504040204" pitchFamily="34" charset="0"/>
              </a:rPr>
              <a:t>going to a public place. Don’t leave friends alone at parties, bars or clubs. Do not go off alone with someone you don’t know well or who makes you feel uncomfortable.  (</a:t>
            </a:r>
            <a:r>
              <a:rPr lang="ko-KR" altLang="en-US" sz="1400" i="0" dirty="0" smtClean="0">
                <a:latin typeface="Tahoma" panose="020B0604030504040204" pitchFamily="34" charset="0"/>
                <a:ea typeface="Tahoma" panose="020B0604030504040204" pitchFamily="34" charset="0"/>
                <a:cs typeface="Tahoma" panose="020B0604030504040204" pitchFamily="34" charset="0"/>
              </a:rPr>
              <a:t>항상친구들이랑 같이 다니기</a:t>
            </a:r>
            <a:r>
              <a:rPr lang="en-US" altLang="ko-KR" sz="1400" i="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dirty="0" smtClean="0">
                <a:latin typeface="Tahoma" panose="020B0604030504040204" pitchFamily="34" charset="0"/>
                <a:ea typeface="Tahoma" panose="020B0604030504040204" pitchFamily="34" charset="0"/>
                <a:cs typeface="Tahoma" panose="020B0604030504040204" pitchFamily="34" charset="0"/>
              </a:rPr>
              <a:t>친구들을 혼자 두지 않기</a:t>
            </a:r>
            <a:r>
              <a:rPr lang="en-US" altLang="ko-KR" sz="1400" i="0" dirty="0" smtClean="0">
                <a:latin typeface="Tahoma" panose="020B0604030504040204" pitchFamily="34" charset="0"/>
                <a:ea typeface="Tahoma" panose="020B0604030504040204" pitchFamily="34" charset="0"/>
                <a:cs typeface="Tahoma" panose="020B0604030504040204" pitchFamily="34" charset="0"/>
              </a:rPr>
              <a:t>!!)</a:t>
            </a:r>
          </a:p>
          <a:p>
            <a:pPr marL="285750" lvl="0" indent="-285750">
              <a:lnSpc>
                <a:spcPct val="160000"/>
              </a:lnSpc>
              <a:spcBef>
                <a:spcPts val="0"/>
              </a:spcBef>
              <a:spcAft>
                <a:spcPts val="0"/>
              </a:spcAft>
              <a:buFont typeface="Wingdings" panose="05000000000000000000" pitchFamily="2" charset="2"/>
              <a:buChar char="Ø"/>
            </a:pPr>
            <a:endParaRPr lang="ko-KR" altLang="en-US" sz="1400" b="0" i="0" kern="0" dirty="0">
              <a:latin typeface="나눔고딕" panose="020D0604000000000000" pitchFamily="50" charset="-127"/>
              <a:ea typeface="나눔고딕" panose="020D0604000000000000" pitchFamily="50" charset="-127"/>
              <a:cs typeface="Tahoma" panose="020B0604030504040204" pitchFamily="34" charset="0"/>
            </a:endParaRPr>
          </a:p>
        </p:txBody>
      </p:sp>
      <p:sp>
        <p:nvSpPr>
          <p:cNvPr id="8" name="TextBox 11"/>
          <p:cNvSpPr txBox="1">
            <a:spLocks noChangeArrowheads="1"/>
          </p:cNvSpPr>
          <p:nvPr/>
        </p:nvSpPr>
        <p:spPr bwMode="auto">
          <a:xfrm>
            <a:off x="102451" y="1048674"/>
            <a:ext cx="9164097" cy="491225"/>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algn="ctr" eaLnBrk="1" latinLnBrk="1" hangingPunct="1">
              <a:lnSpc>
                <a:spcPct val="150000"/>
              </a:lnSpc>
              <a:defRPr/>
            </a:pPr>
            <a:r>
              <a:rPr lang="en-US" altLang="ko-KR" sz="2000" i="0" dirty="0" smtClean="0">
                <a:solidFill>
                  <a:srgbClr val="0B0496"/>
                </a:solidFill>
                <a:latin typeface="Tahoma" pitchFamily="34" charset="0"/>
                <a:cs typeface="Tahoma" pitchFamily="34" charset="0"/>
              </a:rPr>
              <a:t>TIPS FOR </a:t>
            </a:r>
            <a:r>
              <a:rPr lang="en-US" altLang="ko-KR" sz="2000" i="0" dirty="0">
                <a:solidFill>
                  <a:srgbClr val="0B0496"/>
                </a:solidFill>
                <a:latin typeface="Tahoma" pitchFamily="34" charset="0"/>
                <a:cs typeface="Tahoma" pitchFamily="34" charset="0"/>
              </a:rPr>
              <a:t>AVOIDING DANGEROUS SOCIAL </a:t>
            </a:r>
            <a:r>
              <a:rPr lang="en-US" altLang="ko-KR" sz="2000" i="0" dirty="0" smtClean="0">
                <a:solidFill>
                  <a:srgbClr val="0B0496"/>
                </a:solidFill>
                <a:latin typeface="Tahoma" pitchFamily="34" charset="0"/>
                <a:cs typeface="Tahoma" pitchFamily="34" charset="0"/>
              </a:rPr>
              <a:t>SITUATIONS</a:t>
            </a:r>
            <a:endParaRPr lang="en-US" altLang="ko-KR" sz="2000" i="0" dirty="0">
              <a:solidFill>
                <a:srgbClr val="0B0496"/>
              </a:solidFill>
              <a:latin typeface="Tahoma" pitchFamily="34" charset="0"/>
              <a:cs typeface="Tahoma" pitchFamily="34" charset="0"/>
            </a:endParaRPr>
          </a:p>
        </p:txBody>
      </p:sp>
      <p:pic>
        <p:nvPicPr>
          <p:cNvPr id="9" name="Picture 2" descr="관련 이미지"/>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2621"/>
          <a:stretch/>
        </p:blipFill>
        <p:spPr bwMode="auto">
          <a:xfrm>
            <a:off x="636970" y="1048674"/>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10"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3. Personal Safety Abroad</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635330313"/>
      </p:ext>
    </p:extLst>
  </p:cSld>
  <p:clrMapOvr>
    <a:masterClrMapping/>
  </p:clrMapOvr>
  <p:transition>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직사각형 6"/>
          <p:cNvSpPr/>
          <p:nvPr/>
        </p:nvSpPr>
        <p:spPr>
          <a:xfrm>
            <a:off x="617973" y="1674044"/>
            <a:ext cx="7908053" cy="2930033"/>
          </a:xfrm>
          <a:prstGeom prst="rect">
            <a:avLst/>
          </a:prstGeom>
        </p:spPr>
        <p:txBody>
          <a:bodyPr wrap="square">
            <a:spAutoFit/>
          </a:bodyPr>
          <a:lstStyle/>
          <a:p>
            <a:pPr marL="285750" indent="-285750">
              <a:lnSpc>
                <a:spcPct val="150000"/>
              </a:lnSpc>
              <a:buFont typeface="Wingdings" panose="05000000000000000000" pitchFamily="2" charset="2"/>
              <a:buChar char="Ø"/>
            </a:pPr>
            <a:r>
              <a:rPr lang="en-US" altLang="ko-KR" sz="2800" i="0" dirty="0" smtClean="0">
                <a:latin typeface="Tahoma" panose="020B0604030504040204" pitchFamily="34" charset="0"/>
                <a:ea typeface="Tahoma" panose="020B0604030504040204" pitchFamily="34" charset="0"/>
                <a:cs typeface="Tahoma" panose="020B0604030504040204" pitchFamily="34" charset="0"/>
              </a:rPr>
              <a:t>Refrain from any violent </a:t>
            </a:r>
            <a:r>
              <a:rPr lang="en-US" altLang="ko-KR" sz="2800" i="0" dirty="0">
                <a:latin typeface="Tahoma" panose="020B0604030504040204" pitchFamily="34" charset="0"/>
                <a:ea typeface="Tahoma" panose="020B0604030504040204" pitchFamily="34" charset="0"/>
                <a:cs typeface="Tahoma" panose="020B0604030504040204" pitchFamily="34" charset="0"/>
              </a:rPr>
              <a:t>behavior </a:t>
            </a:r>
            <a:r>
              <a:rPr lang="en-US" altLang="ko-KR" sz="1400" i="0" dirty="0">
                <a:latin typeface="Tahoma" panose="020B0604030504040204" pitchFamily="34" charset="0"/>
                <a:ea typeface="Tahoma" panose="020B0604030504040204" pitchFamily="34" charset="0"/>
                <a:cs typeface="Tahoma" panose="020B0604030504040204" pitchFamily="34" charset="0"/>
              </a:rPr>
              <a:t>(</a:t>
            </a:r>
            <a:r>
              <a:rPr lang="ko-KR" altLang="en-US" sz="1400" i="0" dirty="0">
                <a:latin typeface="Tahoma" panose="020B0604030504040204" pitchFamily="34" charset="0"/>
                <a:ea typeface="Tahoma" panose="020B0604030504040204" pitchFamily="34" charset="0"/>
                <a:cs typeface="Tahoma" panose="020B0604030504040204" pitchFamily="34" charset="0"/>
              </a:rPr>
              <a:t>술과 마약에 대해 알기</a:t>
            </a:r>
            <a:r>
              <a:rPr lang="en-US" altLang="ko-KR" sz="1400" i="0" dirty="0">
                <a:latin typeface="Tahoma" panose="020B0604030504040204" pitchFamily="34" charset="0"/>
                <a:ea typeface="Tahoma" panose="020B0604030504040204" pitchFamily="34" charset="0"/>
                <a:cs typeface="Tahoma" panose="020B0604030504040204" pitchFamily="34" charset="0"/>
              </a:rPr>
              <a:t>!! </a:t>
            </a:r>
            <a:r>
              <a:rPr lang="ko-KR" altLang="en-US" sz="1400" i="0" dirty="0">
                <a:latin typeface="Tahoma" panose="020B0604030504040204" pitchFamily="34" charset="0"/>
                <a:ea typeface="Tahoma" panose="020B0604030504040204" pitchFamily="34" charset="0"/>
                <a:cs typeface="Tahoma" panose="020B0604030504040204" pitchFamily="34" charset="0"/>
              </a:rPr>
              <a:t>매우 위험</a:t>
            </a:r>
            <a:r>
              <a:rPr lang="en-US" altLang="ko-KR" sz="1400" i="0" dirty="0">
                <a:latin typeface="Tahoma" panose="020B0604030504040204" pitchFamily="34" charset="0"/>
                <a:ea typeface="Tahoma" panose="020B0604030504040204" pitchFamily="34" charset="0"/>
                <a:cs typeface="Tahoma" panose="020B0604030504040204" pitchFamily="34" charset="0"/>
              </a:rPr>
              <a:t>, </a:t>
            </a:r>
            <a:r>
              <a:rPr lang="ko-KR" altLang="en-US" sz="1400" i="0" dirty="0">
                <a:latin typeface="Tahoma" panose="020B0604030504040204" pitchFamily="34" charset="0"/>
                <a:ea typeface="Tahoma" panose="020B0604030504040204" pitchFamily="34" charset="0"/>
                <a:cs typeface="Tahoma" panose="020B0604030504040204" pitchFamily="34" charset="0"/>
              </a:rPr>
              <a:t>과격한 행동</a:t>
            </a:r>
            <a:r>
              <a:rPr lang="en-US" altLang="ko-KR" sz="1400" i="0" dirty="0">
                <a:latin typeface="Tahoma" panose="020B0604030504040204" pitchFamily="34" charset="0"/>
                <a:ea typeface="Tahoma" panose="020B0604030504040204" pitchFamily="34" charset="0"/>
                <a:cs typeface="Tahoma" panose="020B0604030504040204" pitchFamily="34" charset="0"/>
              </a:rPr>
              <a:t>, </a:t>
            </a:r>
            <a:r>
              <a:rPr lang="ko-KR" altLang="en-US" sz="1400" i="0" dirty="0">
                <a:latin typeface="Tahoma" panose="020B0604030504040204" pitchFamily="34" charset="0"/>
                <a:ea typeface="Tahoma" panose="020B0604030504040204" pitchFamily="34" charset="0"/>
                <a:cs typeface="Tahoma" panose="020B0604030504040204" pitchFamily="34" charset="0"/>
              </a:rPr>
              <a:t>싸움</a:t>
            </a:r>
            <a:r>
              <a:rPr lang="en-US" altLang="ko-KR" sz="1400" i="0" dirty="0">
                <a:latin typeface="Tahoma" panose="020B0604030504040204" pitchFamily="34" charset="0"/>
                <a:ea typeface="Tahoma" panose="020B0604030504040204" pitchFamily="34" charset="0"/>
                <a:cs typeface="Tahoma" panose="020B0604030504040204" pitchFamily="34" charset="0"/>
              </a:rPr>
              <a:t>, </a:t>
            </a:r>
            <a:r>
              <a:rPr lang="ko-KR" altLang="en-US" sz="1400" i="0" dirty="0">
                <a:latin typeface="Tahoma" panose="020B0604030504040204" pitchFamily="34" charset="0"/>
                <a:ea typeface="Tahoma" panose="020B0604030504040204" pitchFamily="34" charset="0"/>
                <a:cs typeface="Tahoma" panose="020B0604030504040204" pitchFamily="34" charset="0"/>
              </a:rPr>
              <a:t>부적절한 판단력</a:t>
            </a:r>
            <a:r>
              <a:rPr lang="en-US" altLang="ko-KR" sz="1400" i="0" dirty="0">
                <a:latin typeface="Tahoma" panose="020B0604030504040204" pitchFamily="34" charset="0"/>
                <a:ea typeface="Tahoma" panose="020B0604030504040204" pitchFamily="34" charset="0"/>
                <a:cs typeface="Tahoma" panose="020B0604030504040204" pitchFamily="34" charset="0"/>
              </a:rPr>
              <a:t>, </a:t>
            </a:r>
            <a:r>
              <a:rPr lang="ko-KR" altLang="en-US" sz="1400" i="0" dirty="0">
                <a:latin typeface="Tahoma" panose="020B0604030504040204" pitchFamily="34" charset="0"/>
                <a:ea typeface="Tahoma" panose="020B0604030504040204" pitchFamily="34" charset="0"/>
                <a:cs typeface="Tahoma" panose="020B0604030504040204" pitchFamily="34" charset="0"/>
              </a:rPr>
              <a:t>한마디로 미친 행동</a:t>
            </a:r>
            <a:r>
              <a:rPr lang="en-US" altLang="ko-KR" sz="1400" i="0" dirty="0">
                <a:latin typeface="Tahoma" panose="020B0604030504040204" pitchFamily="34" charset="0"/>
                <a:ea typeface="Tahoma" panose="020B0604030504040204" pitchFamily="34" charset="0"/>
                <a:cs typeface="Tahoma" panose="020B0604030504040204" pitchFamily="34" charset="0"/>
              </a:rPr>
              <a:t>, </a:t>
            </a:r>
            <a:r>
              <a:rPr lang="ko-KR" altLang="en-US" sz="1400" i="0" dirty="0">
                <a:latin typeface="Tahoma" panose="020B0604030504040204" pitchFamily="34" charset="0"/>
                <a:ea typeface="Tahoma" panose="020B0604030504040204" pitchFamily="34" charset="0"/>
                <a:cs typeface="Tahoma" panose="020B0604030504040204" pitchFamily="34" charset="0"/>
              </a:rPr>
              <a:t>이유없이 </a:t>
            </a:r>
            <a:r>
              <a:rPr lang="ko-KR" altLang="en-US" sz="1400" i="0" dirty="0" err="1">
                <a:latin typeface="Tahoma" panose="020B0604030504040204" pitchFamily="34" charset="0"/>
                <a:ea typeface="Tahoma" panose="020B0604030504040204" pitchFamily="34" charset="0"/>
                <a:cs typeface="Tahoma" panose="020B0604030504040204" pitchFamily="34" charset="0"/>
              </a:rPr>
              <a:t>용감해짐</a:t>
            </a:r>
            <a:r>
              <a:rPr lang="en-US" altLang="ko-KR" sz="1400" i="0" dirty="0" smtClean="0">
                <a:latin typeface="Tahoma" panose="020B0604030504040204" pitchFamily="34" charset="0"/>
                <a:ea typeface="Tahoma" panose="020B0604030504040204" pitchFamily="34" charset="0"/>
                <a:cs typeface="Tahoma" panose="020B0604030504040204" pitchFamily="34" charset="0"/>
              </a:rPr>
              <a:t>)</a:t>
            </a:r>
            <a:endParaRPr lang="en-US" altLang="ko-KR" sz="1400" i="0" dirty="0">
              <a:latin typeface="Tahoma" panose="020B0604030504040204" pitchFamily="34" charset="0"/>
              <a:ea typeface="Tahoma" panose="020B0604030504040204" pitchFamily="34" charset="0"/>
              <a:cs typeface="Tahoma" panose="020B0604030504040204" pitchFamily="34" charset="0"/>
            </a:endParaRPr>
          </a:p>
          <a:p>
            <a:pPr marL="285750" lvl="0" indent="-285750">
              <a:lnSpc>
                <a:spcPct val="150000"/>
              </a:lnSpc>
              <a:buFont typeface="Wingdings" panose="05000000000000000000" pitchFamily="2" charset="2"/>
              <a:buChar char="Ø"/>
            </a:pPr>
            <a:r>
              <a:rPr lang="en-US" altLang="ko-KR" sz="2400" i="0" dirty="0" smtClean="0">
                <a:latin typeface="Tahoma" panose="020B0604030504040204" pitchFamily="34" charset="0"/>
                <a:ea typeface="Tahoma" panose="020B0604030504040204" pitchFamily="34" charset="0"/>
                <a:cs typeface="Tahoma" panose="020B0604030504040204" pitchFamily="34" charset="0"/>
              </a:rPr>
              <a:t>Always bring money for taxi fare to a safe place</a:t>
            </a:r>
            <a:r>
              <a:rPr lang="en-US" altLang="ko-KR" sz="1400" i="0" dirty="0" smtClean="0">
                <a:latin typeface="Tahoma" panose="020B0604030504040204" pitchFamily="34" charset="0"/>
                <a:ea typeface="Tahoma" panose="020B0604030504040204" pitchFamily="34" charset="0"/>
                <a:cs typeface="Tahoma" panose="020B0604030504040204" pitchFamily="34" charset="0"/>
              </a:rPr>
              <a:t>. Change for a phone call in case of an emergency can be helpful as well (</a:t>
            </a:r>
            <a:r>
              <a:rPr lang="ko-KR" altLang="en-US" sz="1400" i="0" dirty="0" smtClean="0">
                <a:latin typeface="Tahoma" panose="020B0604030504040204" pitchFamily="34" charset="0"/>
                <a:ea typeface="Tahoma" panose="020B0604030504040204" pitchFamily="34" charset="0"/>
                <a:cs typeface="Tahoma" panose="020B0604030504040204" pitchFamily="34" charset="0"/>
              </a:rPr>
              <a:t>항상 택시 탈 수 있는 약간의 현금 가지고 다니기</a:t>
            </a:r>
            <a:r>
              <a:rPr lang="en-US" altLang="ko-KR" sz="1400" i="0" dirty="0" smtClean="0">
                <a:latin typeface="Tahoma" panose="020B0604030504040204" pitchFamily="34" charset="0"/>
                <a:ea typeface="Tahoma" panose="020B0604030504040204" pitchFamily="34" charset="0"/>
                <a:cs typeface="Tahoma" panose="020B0604030504040204" pitchFamily="34" charset="0"/>
              </a:rPr>
              <a:t>!)</a:t>
            </a:r>
          </a:p>
          <a:p>
            <a:pPr marL="285750" lvl="0" indent="-285750">
              <a:lnSpc>
                <a:spcPct val="160000"/>
              </a:lnSpc>
              <a:spcBef>
                <a:spcPts val="0"/>
              </a:spcBef>
              <a:spcAft>
                <a:spcPts val="0"/>
              </a:spcAft>
              <a:buFont typeface="Wingdings" panose="05000000000000000000" pitchFamily="2" charset="2"/>
              <a:buChar char="Ø"/>
            </a:pPr>
            <a:endParaRPr lang="ko-KR" altLang="en-US" sz="1400" b="0" i="0" kern="0" dirty="0">
              <a:latin typeface="나눔고딕" panose="020D0604000000000000" pitchFamily="50" charset="-127"/>
              <a:ea typeface="나눔고딕" panose="020D0604000000000000" pitchFamily="50" charset="-127"/>
              <a:cs typeface="Tahoma" panose="020B0604030504040204" pitchFamily="34" charset="0"/>
            </a:endParaRPr>
          </a:p>
        </p:txBody>
      </p:sp>
      <p:sp>
        <p:nvSpPr>
          <p:cNvPr id="8" name="TextBox 11"/>
          <p:cNvSpPr txBox="1">
            <a:spLocks noChangeArrowheads="1"/>
          </p:cNvSpPr>
          <p:nvPr/>
        </p:nvSpPr>
        <p:spPr bwMode="auto">
          <a:xfrm>
            <a:off x="102451" y="1048674"/>
            <a:ext cx="9164097" cy="491225"/>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algn="ctr" eaLnBrk="1" latinLnBrk="1" hangingPunct="1">
              <a:lnSpc>
                <a:spcPct val="150000"/>
              </a:lnSpc>
              <a:defRPr/>
            </a:pPr>
            <a:r>
              <a:rPr lang="en-US" altLang="ko-KR" sz="2000" i="0" dirty="0" smtClean="0">
                <a:solidFill>
                  <a:srgbClr val="0B0496"/>
                </a:solidFill>
                <a:latin typeface="Tahoma" pitchFamily="34" charset="0"/>
                <a:cs typeface="Tahoma" pitchFamily="34" charset="0"/>
              </a:rPr>
              <a:t>TIPS FOR </a:t>
            </a:r>
            <a:r>
              <a:rPr lang="en-US" altLang="ko-KR" sz="2000" i="0" dirty="0">
                <a:solidFill>
                  <a:srgbClr val="0B0496"/>
                </a:solidFill>
                <a:latin typeface="Tahoma" pitchFamily="34" charset="0"/>
                <a:cs typeface="Tahoma" pitchFamily="34" charset="0"/>
              </a:rPr>
              <a:t>AVOIDING DANGEROUS SOCIAL </a:t>
            </a:r>
            <a:r>
              <a:rPr lang="en-US" altLang="ko-KR" sz="2000" i="0" dirty="0" smtClean="0">
                <a:solidFill>
                  <a:srgbClr val="0B0496"/>
                </a:solidFill>
                <a:latin typeface="Tahoma" pitchFamily="34" charset="0"/>
                <a:cs typeface="Tahoma" pitchFamily="34" charset="0"/>
              </a:rPr>
              <a:t>SITUATIONS</a:t>
            </a:r>
            <a:endParaRPr lang="en-US" altLang="ko-KR" sz="2000" i="0" dirty="0">
              <a:solidFill>
                <a:srgbClr val="0B0496"/>
              </a:solidFill>
              <a:latin typeface="Tahoma" pitchFamily="34" charset="0"/>
              <a:cs typeface="Tahoma" pitchFamily="34" charset="0"/>
            </a:endParaRPr>
          </a:p>
        </p:txBody>
      </p:sp>
      <p:pic>
        <p:nvPicPr>
          <p:cNvPr id="9" name="Picture 2" descr="관련 이미지"/>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2621"/>
          <a:stretch/>
        </p:blipFill>
        <p:spPr bwMode="auto">
          <a:xfrm>
            <a:off x="636970" y="1048674"/>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10"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3. Personal Safety Abroad</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259845578"/>
      </p:ext>
    </p:extLst>
  </p:cSld>
  <p:clrMapOvr>
    <a:masterClrMapping/>
  </p:clrMapOvr>
  <p:transition>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1"/>
          <p:cNvSpPr txBox="1">
            <a:spLocks noChangeArrowheads="1"/>
          </p:cNvSpPr>
          <p:nvPr/>
        </p:nvSpPr>
        <p:spPr bwMode="auto">
          <a:xfrm>
            <a:off x="1061372" y="979919"/>
            <a:ext cx="4255388" cy="1477328"/>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eaLnBrk="1" latinLnBrk="1" hangingPunct="1">
              <a:lnSpc>
                <a:spcPct val="150000"/>
              </a:lnSpc>
              <a:defRPr/>
            </a:pPr>
            <a:r>
              <a:rPr lang="en-US" altLang="ko-KR" sz="2000" i="0" dirty="0" smtClean="0">
                <a:solidFill>
                  <a:srgbClr val="0B0496"/>
                </a:solidFill>
                <a:latin typeface="Tahoma" pitchFamily="34" charset="0"/>
                <a:cs typeface="Tahoma" pitchFamily="34" charset="0"/>
              </a:rPr>
              <a:t>TIPS </a:t>
            </a:r>
            <a:r>
              <a:rPr lang="en-US" altLang="ko-KR" sz="2000" i="0" dirty="0">
                <a:solidFill>
                  <a:srgbClr val="0B0496"/>
                </a:solidFill>
                <a:latin typeface="Tahoma" pitchFamily="34" charset="0"/>
                <a:cs typeface="Tahoma" pitchFamily="34" charset="0"/>
              </a:rPr>
              <a:t>FOR SELF DEFENSE</a:t>
            </a:r>
          </a:p>
          <a:p>
            <a:pPr marL="0" indent="0" algn="ctr" eaLnBrk="1" latinLnBrk="1" hangingPunct="1">
              <a:lnSpc>
                <a:spcPct val="150000"/>
              </a:lnSpc>
              <a:defRPr/>
            </a:pPr>
            <a:endParaRPr lang="en-US" altLang="ko-KR" sz="2000" i="0" dirty="0">
              <a:solidFill>
                <a:srgbClr val="0B0496"/>
              </a:solidFill>
              <a:latin typeface="Tahoma" pitchFamily="34" charset="0"/>
              <a:cs typeface="Tahoma" pitchFamily="34" charset="0"/>
            </a:endParaRPr>
          </a:p>
          <a:p>
            <a:pPr marL="0" indent="0" algn="ctr" eaLnBrk="1" latinLnBrk="1" hangingPunct="1">
              <a:lnSpc>
                <a:spcPct val="150000"/>
              </a:lnSpc>
              <a:defRPr/>
            </a:pPr>
            <a:endParaRPr lang="en-US" altLang="ko-KR" sz="2000" i="0" dirty="0">
              <a:solidFill>
                <a:srgbClr val="0B0496"/>
              </a:solidFill>
              <a:latin typeface="Tahoma" pitchFamily="34" charset="0"/>
              <a:cs typeface="Tahoma" pitchFamily="34" charset="0"/>
            </a:endParaRPr>
          </a:p>
        </p:txBody>
      </p:sp>
      <p:pic>
        <p:nvPicPr>
          <p:cNvPr id="7" name="Picture 2" descr="관련 이미지"/>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2621"/>
          <a:stretch/>
        </p:blipFill>
        <p:spPr bwMode="auto">
          <a:xfrm>
            <a:off x="630444" y="990099"/>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2" name="직사각형 1"/>
          <p:cNvSpPr/>
          <p:nvPr/>
        </p:nvSpPr>
        <p:spPr>
          <a:xfrm>
            <a:off x="419231" y="1493453"/>
            <a:ext cx="8196146" cy="3933384"/>
          </a:xfrm>
          <a:prstGeom prst="rect">
            <a:avLst/>
          </a:prstGeom>
        </p:spPr>
        <p:txBody>
          <a:bodyPr wrap="square">
            <a:spAutoFit/>
          </a:bodyPr>
          <a:lstStyle/>
          <a:p>
            <a:pPr marL="285750" lvl="0" indent="-285750">
              <a:lnSpc>
                <a:spcPct val="160000"/>
              </a:lnSpc>
              <a:spcBef>
                <a:spcPts val="0"/>
              </a:spcBef>
              <a:spcAft>
                <a:spcPts val="0"/>
              </a:spcAft>
              <a:buFont typeface="Wingdings" panose="05000000000000000000" pitchFamily="2" charset="2"/>
              <a:buChar char="Ø"/>
            </a:pP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Always keep </a:t>
            </a:r>
            <a:r>
              <a:rPr lang="en-US" altLang="ko-KR" sz="2400" i="0" kern="0" dirty="0">
                <a:latin typeface="Tahoma" panose="020B0604030504040204" pitchFamily="34" charset="0"/>
                <a:ea typeface="Tahoma" panose="020B0604030504040204" pitchFamily="34" charset="0"/>
                <a:cs typeface="Tahoma" panose="020B0604030504040204" pitchFamily="34" charset="0"/>
              </a:rPr>
              <a:t>windows and doors locked</a:t>
            </a:r>
            <a:r>
              <a:rPr lang="en-US" altLang="ko-KR" sz="1400" i="0" kern="0" dirty="0">
                <a:latin typeface="Tahoma" panose="020B0604030504040204" pitchFamily="34" charset="0"/>
                <a:ea typeface="Tahoma" panose="020B0604030504040204" pitchFamily="34" charset="0"/>
                <a:cs typeface="Tahoma" panose="020B0604030504040204" pitchFamily="34" charset="0"/>
              </a:rPr>
              <a:t>, not propped open. At night, make sure your drapes, shades or blinds are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closed</a:t>
            </a:r>
            <a:r>
              <a:rPr lang="en-US" altLang="ko-KR" sz="1400" i="0" kern="0" dirty="0">
                <a:latin typeface="Tahoma" panose="020B0604030504040204" pitchFamily="34" charset="0"/>
                <a:ea typeface="Tahoma" panose="020B0604030504040204" pitchFamily="34" charset="0"/>
                <a:cs typeface="Tahoma" panose="020B0604030504040204" pitchFamily="34" charset="0"/>
              </a:rPr>
              <a:t>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문 항상 잠그기</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dirty="0" err="1" smtClean="0">
                <a:latin typeface="Tahoma" panose="020B0604030504040204" pitchFamily="34" charset="0"/>
                <a:ea typeface="Tahoma" panose="020B0604030504040204" pitchFamily="34" charset="0"/>
                <a:cs typeface="Tahoma" panose="020B0604030504040204" pitchFamily="34" charset="0"/>
              </a:rPr>
              <a:t>카텐치기</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 등등</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a:p>
            <a:pPr marL="285750" lvl="0" indent="-285750">
              <a:lnSpc>
                <a:spcPct val="160000"/>
              </a:lnSpc>
              <a:spcBef>
                <a:spcPts val="0"/>
              </a:spcBef>
              <a:spcAft>
                <a:spcPts val="0"/>
              </a:spcAft>
              <a:buFont typeface="Wingdings" panose="05000000000000000000" pitchFamily="2" charset="2"/>
              <a:buChar char="Ø"/>
            </a:pP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Don’t let strangers into your room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or apartment. Never give them your home address on the phone or over the internet. If you observe a suspicious person, notify the police immediately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인터넷을 통한 개인정보 전달</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NEVER!!)</a:t>
            </a:r>
          </a:p>
          <a:p>
            <a:pPr marL="285750" lvl="0" indent="-285750">
              <a:lnSpc>
                <a:spcPct val="160000"/>
              </a:lnSpc>
              <a:spcBef>
                <a:spcPts val="0"/>
              </a:spcBef>
              <a:spcAft>
                <a:spcPts val="0"/>
              </a:spcAft>
              <a:buFont typeface="Wingdings" panose="05000000000000000000" pitchFamily="2" charset="2"/>
              <a:buChar char="Ø"/>
            </a:pP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Use </a:t>
            </a:r>
            <a:r>
              <a:rPr lang="en-US" altLang="ko-KR" sz="2400" i="0" kern="0" dirty="0">
                <a:latin typeface="Tahoma" panose="020B0604030504040204" pitchFamily="34" charset="0"/>
                <a:ea typeface="Tahoma" panose="020B0604030504040204" pitchFamily="34" charset="0"/>
                <a:cs typeface="Tahoma" panose="020B0604030504040204" pitchFamily="34" charset="0"/>
              </a:rPr>
              <a:t>a steady, confident pace when walking </a:t>
            </a:r>
            <a:r>
              <a:rPr lang="en-US" altLang="ko-KR" sz="1400" i="0" kern="0" dirty="0">
                <a:latin typeface="Tahoma" panose="020B0604030504040204" pitchFamily="34" charset="0"/>
                <a:ea typeface="Tahoma" panose="020B0604030504040204" pitchFamily="34" charset="0"/>
                <a:cs typeface="Tahoma" panose="020B0604030504040204" pitchFamily="34" charset="0"/>
              </a:rPr>
              <a:t>and always be aware of your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surroundings</a:t>
            </a: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p:txBody>
      </p:sp>
      <p:sp>
        <p:nvSpPr>
          <p:cNvPr id="8"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3. Personal Safety Abroad</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489097915"/>
      </p:ext>
    </p:extLst>
  </p:cSld>
  <p:clrMapOvr>
    <a:masterClrMapping/>
  </p:clrMapOvr>
  <p:transition>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1"/>
          <p:cNvSpPr txBox="1">
            <a:spLocks noChangeArrowheads="1"/>
          </p:cNvSpPr>
          <p:nvPr/>
        </p:nvSpPr>
        <p:spPr bwMode="auto">
          <a:xfrm>
            <a:off x="1061372" y="979919"/>
            <a:ext cx="4255388" cy="1477328"/>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eaLnBrk="1" latinLnBrk="1" hangingPunct="1">
              <a:lnSpc>
                <a:spcPct val="150000"/>
              </a:lnSpc>
              <a:defRPr/>
            </a:pPr>
            <a:r>
              <a:rPr lang="en-US" altLang="ko-KR" sz="2000" i="0" dirty="0" smtClean="0">
                <a:solidFill>
                  <a:srgbClr val="0B0496"/>
                </a:solidFill>
                <a:latin typeface="Tahoma" pitchFamily="34" charset="0"/>
                <a:cs typeface="Tahoma" pitchFamily="34" charset="0"/>
              </a:rPr>
              <a:t>TIPS </a:t>
            </a:r>
            <a:r>
              <a:rPr lang="en-US" altLang="ko-KR" sz="2000" i="0" dirty="0">
                <a:solidFill>
                  <a:srgbClr val="0B0496"/>
                </a:solidFill>
                <a:latin typeface="Tahoma" pitchFamily="34" charset="0"/>
                <a:cs typeface="Tahoma" pitchFamily="34" charset="0"/>
              </a:rPr>
              <a:t>FOR SELF DEFENSE</a:t>
            </a:r>
          </a:p>
          <a:p>
            <a:pPr marL="0" indent="0" algn="ctr" eaLnBrk="1" latinLnBrk="1" hangingPunct="1">
              <a:lnSpc>
                <a:spcPct val="150000"/>
              </a:lnSpc>
              <a:defRPr/>
            </a:pPr>
            <a:endParaRPr lang="en-US" altLang="ko-KR" sz="2000" i="0" dirty="0">
              <a:solidFill>
                <a:srgbClr val="0B0496"/>
              </a:solidFill>
              <a:latin typeface="Tahoma" pitchFamily="34" charset="0"/>
              <a:cs typeface="Tahoma" pitchFamily="34" charset="0"/>
            </a:endParaRPr>
          </a:p>
          <a:p>
            <a:pPr marL="0" indent="0" algn="ctr" eaLnBrk="1" latinLnBrk="1" hangingPunct="1">
              <a:lnSpc>
                <a:spcPct val="150000"/>
              </a:lnSpc>
              <a:defRPr/>
            </a:pPr>
            <a:endParaRPr lang="en-US" altLang="ko-KR" sz="2000" i="0" dirty="0">
              <a:solidFill>
                <a:srgbClr val="0B0496"/>
              </a:solidFill>
              <a:latin typeface="Tahoma" pitchFamily="34" charset="0"/>
              <a:cs typeface="Tahoma" pitchFamily="34" charset="0"/>
            </a:endParaRPr>
          </a:p>
        </p:txBody>
      </p:sp>
      <p:pic>
        <p:nvPicPr>
          <p:cNvPr id="7" name="Picture 2" descr="관련 이미지"/>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2621"/>
          <a:stretch/>
        </p:blipFill>
        <p:spPr bwMode="auto">
          <a:xfrm>
            <a:off x="630444" y="990099"/>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2" name="직사각형 1"/>
          <p:cNvSpPr/>
          <p:nvPr/>
        </p:nvSpPr>
        <p:spPr>
          <a:xfrm>
            <a:off x="534978" y="1493453"/>
            <a:ext cx="8196146" cy="3687163"/>
          </a:xfrm>
          <a:prstGeom prst="rect">
            <a:avLst/>
          </a:prstGeom>
        </p:spPr>
        <p:txBody>
          <a:bodyPr wrap="square">
            <a:spAutoFit/>
          </a:bodyPr>
          <a:lstStyle/>
          <a:p>
            <a:pPr marL="285750" indent="-285750">
              <a:lnSpc>
                <a:spcPct val="160000"/>
              </a:lnSpc>
              <a:spcBef>
                <a:spcPts val="0"/>
              </a:spcBef>
              <a:spcAft>
                <a:spcPts val="0"/>
              </a:spcAft>
              <a:buFont typeface="Wingdings" panose="05000000000000000000" pitchFamily="2" charset="2"/>
              <a:buChar char="Ø"/>
            </a:pPr>
            <a:r>
              <a:rPr lang="en-US" altLang="ko-KR" sz="2400" i="0" kern="0" dirty="0">
                <a:latin typeface="Tahoma" panose="020B0604030504040204" pitchFamily="34" charset="0"/>
                <a:ea typeface="Tahoma" panose="020B0604030504040204" pitchFamily="34" charset="0"/>
                <a:cs typeface="Tahoma" panose="020B0604030504040204" pitchFamily="34" charset="0"/>
              </a:rPr>
              <a:t>Wear comfortable shoes</a:t>
            </a:r>
            <a:r>
              <a:rPr lang="en-US" altLang="ko-KR" sz="1400" i="0" kern="0" dirty="0">
                <a:latin typeface="Tahoma" panose="020B0604030504040204" pitchFamily="34" charset="0"/>
                <a:ea typeface="Tahoma" panose="020B0604030504040204" pitchFamily="34" charset="0"/>
                <a:cs typeface="Tahoma" panose="020B0604030504040204" pitchFamily="34" charset="0"/>
              </a:rPr>
              <a:t>. </a:t>
            </a:r>
            <a:r>
              <a:rPr lang="en-US" altLang="ko-KR" sz="2400" i="0" kern="0" dirty="0">
                <a:latin typeface="Tahoma" panose="020B0604030504040204" pitchFamily="34" charset="0"/>
                <a:ea typeface="Tahoma" panose="020B0604030504040204" pitchFamily="34" charset="0"/>
                <a:cs typeface="Tahoma" panose="020B0604030504040204" pitchFamily="34" charset="0"/>
              </a:rPr>
              <a:t>Don’t overload yourself </a:t>
            </a:r>
            <a:r>
              <a:rPr lang="en-US" altLang="ko-KR" sz="1400" i="0" kern="0" dirty="0">
                <a:latin typeface="Tahoma" panose="020B0604030504040204" pitchFamily="34" charset="0"/>
                <a:ea typeface="Tahoma" panose="020B0604030504040204" pitchFamily="34" charset="0"/>
                <a:cs typeface="Tahoma" panose="020B0604030504040204" pitchFamily="34" charset="0"/>
              </a:rPr>
              <a:t>with books or bags (</a:t>
            </a:r>
            <a:r>
              <a:rPr lang="ko-KR" altLang="en-US" sz="1400" i="0" kern="0" dirty="0">
                <a:latin typeface="Tahoma" panose="020B0604030504040204" pitchFamily="34" charset="0"/>
                <a:ea typeface="Tahoma" panose="020B0604030504040204" pitchFamily="34" charset="0"/>
                <a:cs typeface="Tahoma" panose="020B0604030504040204" pitchFamily="34" charset="0"/>
              </a:rPr>
              <a:t>편한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신발 신기</a:t>
            </a:r>
            <a:r>
              <a:rPr lang="en-US" altLang="ko-KR" sz="1400" i="0" kern="0" dirty="0">
                <a:latin typeface="Tahoma" panose="020B0604030504040204" pitchFamily="34" charset="0"/>
                <a:ea typeface="Tahoma" panose="020B0604030504040204" pitchFamily="34" charset="0"/>
                <a:cs typeface="Tahoma" panose="020B0604030504040204" pitchFamily="34" charset="0"/>
              </a:rPr>
              <a:t>, </a:t>
            </a:r>
            <a:r>
              <a:rPr lang="ko-KR" altLang="en-US" sz="1400" i="0" kern="0" dirty="0">
                <a:latin typeface="Tahoma" panose="020B0604030504040204" pitchFamily="34" charset="0"/>
                <a:ea typeface="Tahoma" panose="020B0604030504040204" pitchFamily="34" charset="0"/>
                <a:cs typeface="Tahoma" panose="020B0604030504040204" pitchFamily="34" charset="0"/>
              </a:rPr>
              <a:t>책 같은 거를 너무 많이 가지고 다지 지 않기 등</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p>
          <a:p>
            <a:pPr marL="285750" lvl="0" indent="-285750">
              <a:lnSpc>
                <a:spcPct val="160000"/>
              </a:lnSpc>
              <a:spcBef>
                <a:spcPts val="0"/>
              </a:spcBef>
              <a:spcAft>
                <a:spcPts val="0"/>
              </a:spcAft>
              <a:buFont typeface="Wingdings" panose="05000000000000000000" pitchFamily="2" charset="2"/>
              <a:buChar char="Ø"/>
            </a:pPr>
            <a:r>
              <a:rPr lang="en-US" altLang="ko-KR" sz="2400" i="0" kern="0" dirty="0" smtClean="0">
                <a:latin typeface="Tahoma" panose="020B0604030504040204" pitchFamily="34" charset="0"/>
                <a:ea typeface="Tahoma" panose="020B0604030504040204" pitchFamily="34" charset="0"/>
                <a:cs typeface="Tahoma" panose="020B0604030504040204" pitchFamily="34" charset="0"/>
              </a:rPr>
              <a:t>Hear </a:t>
            </a:r>
            <a:r>
              <a:rPr lang="en-US" altLang="ko-KR" sz="2400" i="0" kern="0" dirty="0">
                <a:latin typeface="Tahoma" panose="020B0604030504040204" pitchFamily="34" charset="0"/>
                <a:ea typeface="Tahoma" panose="020B0604030504040204" pitchFamily="34" charset="0"/>
                <a:cs typeface="Tahoma" panose="020B0604030504040204" pitchFamily="34" charset="0"/>
              </a:rPr>
              <a:t>what’s happening around you</a:t>
            </a:r>
            <a:r>
              <a:rPr lang="en-US" altLang="ko-KR" sz="1400" i="0" kern="0" dirty="0">
                <a:latin typeface="Tahoma" panose="020B0604030504040204" pitchFamily="34" charset="0"/>
                <a:ea typeface="Tahoma" panose="020B0604030504040204" pitchFamily="34" charset="0"/>
                <a:cs typeface="Tahoma" panose="020B0604030504040204" pitchFamily="34" charset="0"/>
              </a:rPr>
              <a:t>, especially if you are on the phone or wearing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headphones</a:t>
            </a:r>
            <a:r>
              <a:rPr lang="en-US" altLang="ko-KR" sz="1400" i="0" kern="0" dirty="0">
                <a:latin typeface="Tahoma" panose="020B0604030504040204" pitchFamily="34" charset="0"/>
                <a:ea typeface="Tahoma" panose="020B0604030504040204" pitchFamily="34" charset="0"/>
                <a:cs typeface="Tahoma" panose="020B0604030504040204" pitchFamily="34" charset="0"/>
              </a:rPr>
              <a:t> </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이어폰으로 인해 주변 소리 못 들어 사고의 위험</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a:p>
            <a:pPr marL="285750" lvl="0" indent="-285750">
              <a:lnSpc>
                <a:spcPct val="160000"/>
              </a:lnSpc>
              <a:spcBef>
                <a:spcPts val="0"/>
              </a:spcBef>
              <a:spcAft>
                <a:spcPts val="0"/>
              </a:spcAft>
              <a:buFont typeface="Wingdings" panose="05000000000000000000" pitchFamily="2" charset="2"/>
              <a:buChar char="Ø"/>
            </a:pPr>
            <a:r>
              <a:rPr lang="en-US" altLang="ko-KR" sz="1400" i="0" kern="0" dirty="0">
                <a:latin typeface="Tahoma" panose="020B0604030504040204" pitchFamily="34" charset="0"/>
                <a:ea typeface="Tahoma" panose="020B0604030504040204" pitchFamily="34" charset="0"/>
                <a:cs typeface="Tahoma" panose="020B0604030504040204" pitchFamily="34" charset="0"/>
              </a:rPr>
              <a:t>Carry your keys in your hand so you can get into your home quickly</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a:p>
            <a:pPr marL="285750" lvl="0" indent="-285750">
              <a:lnSpc>
                <a:spcPct val="160000"/>
              </a:lnSpc>
              <a:spcBef>
                <a:spcPts val="0"/>
              </a:spcBef>
              <a:spcAft>
                <a:spcPts val="0"/>
              </a:spcAft>
              <a:buFont typeface="Wingdings" panose="05000000000000000000" pitchFamily="2" charset="2"/>
              <a:buChar char="Ø"/>
            </a:pPr>
            <a:r>
              <a:rPr lang="en-US" altLang="ko-KR" sz="1400" i="0" kern="0" dirty="0">
                <a:latin typeface="Tahoma" panose="020B0604030504040204" pitchFamily="34" charset="0"/>
                <a:ea typeface="Tahoma" panose="020B0604030504040204" pitchFamily="34" charset="0"/>
                <a:cs typeface="Tahoma" panose="020B0604030504040204" pitchFamily="34" charset="0"/>
              </a:rPr>
              <a:t>Be aware that signals may not be interpreted clearly across cultures. If someone is pressuring you to physical intimacy when you don’t want to, say NO clearly. Be direct and assertive</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다른 문화권에서는 위험에 대한 시그널이 다를 수 있어 못 알아챌 수 있으니</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sz="1400" i="0" kern="0" dirty="0" smtClean="0">
                <a:latin typeface="Tahoma" panose="020B0604030504040204" pitchFamily="34" charset="0"/>
                <a:ea typeface="Tahoma" panose="020B0604030504040204" pitchFamily="34" charset="0"/>
                <a:cs typeface="Tahoma" panose="020B0604030504040204" pitchFamily="34" charset="0"/>
              </a:rPr>
              <a:t>신체접촉 등에 대해서 특별히 조심</a:t>
            </a:r>
            <a:r>
              <a:rPr lang="en-US" altLang="ko-KR" sz="1400"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p:txBody>
      </p:sp>
      <p:sp>
        <p:nvSpPr>
          <p:cNvPr id="8"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3. Personal Safety Abroad</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685036733"/>
      </p:ext>
    </p:extLst>
  </p:cSld>
  <p:clrMapOvr>
    <a:masterClrMapping/>
  </p:clrMapOvr>
  <p:transition>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1"/>
          <p:cNvSpPr txBox="1">
            <a:spLocks noChangeArrowheads="1"/>
          </p:cNvSpPr>
          <p:nvPr/>
        </p:nvSpPr>
        <p:spPr bwMode="auto">
          <a:xfrm>
            <a:off x="1385165" y="934616"/>
            <a:ext cx="1675027" cy="1938992"/>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eaLnBrk="1" latinLnBrk="1" hangingPunct="1">
              <a:lnSpc>
                <a:spcPct val="150000"/>
              </a:lnSpc>
              <a:defRPr/>
            </a:pPr>
            <a:r>
              <a:rPr lang="en-US" altLang="ko-KR" sz="2000" i="0" dirty="0" smtClean="0">
                <a:solidFill>
                  <a:srgbClr val="0B0496"/>
                </a:solidFill>
                <a:latin typeface="Tahoma" pitchFamily="34" charset="0"/>
                <a:cs typeface="Tahoma" pitchFamily="34" charset="0"/>
              </a:rPr>
              <a:t>LEARN!</a:t>
            </a:r>
            <a:endParaRPr lang="en-US" altLang="ko-KR" sz="2000" i="0" dirty="0">
              <a:solidFill>
                <a:srgbClr val="0B0496"/>
              </a:solidFill>
              <a:latin typeface="Tahoma" pitchFamily="34" charset="0"/>
              <a:cs typeface="Tahoma" pitchFamily="34" charset="0"/>
            </a:endParaRPr>
          </a:p>
          <a:p>
            <a:pPr marL="0" indent="0" eaLnBrk="1" latinLnBrk="1" hangingPunct="1">
              <a:lnSpc>
                <a:spcPct val="150000"/>
              </a:lnSpc>
              <a:defRPr/>
            </a:pPr>
            <a:endParaRPr lang="en-US" altLang="ko-KR" sz="2000" i="0" dirty="0">
              <a:solidFill>
                <a:srgbClr val="0B0496"/>
              </a:solidFill>
              <a:latin typeface="Tahoma" pitchFamily="34" charset="0"/>
              <a:cs typeface="Tahoma" pitchFamily="34" charset="0"/>
            </a:endParaRPr>
          </a:p>
          <a:p>
            <a:pPr marL="0" indent="0" eaLnBrk="1" latinLnBrk="1" hangingPunct="1">
              <a:lnSpc>
                <a:spcPct val="150000"/>
              </a:lnSpc>
              <a:defRPr/>
            </a:pPr>
            <a:endParaRPr lang="en-US" altLang="ko-KR" sz="2000" i="0" dirty="0">
              <a:solidFill>
                <a:srgbClr val="0B0496"/>
              </a:solidFill>
              <a:latin typeface="Tahoma" pitchFamily="34" charset="0"/>
              <a:cs typeface="Tahoma" pitchFamily="34" charset="0"/>
            </a:endParaRPr>
          </a:p>
          <a:p>
            <a:pPr marL="0" indent="0" eaLnBrk="1" latinLnBrk="1" hangingPunct="1">
              <a:lnSpc>
                <a:spcPct val="150000"/>
              </a:lnSpc>
              <a:defRPr/>
            </a:pPr>
            <a:endParaRPr lang="en-US" altLang="ko-KR" sz="2000" i="0" dirty="0">
              <a:solidFill>
                <a:srgbClr val="0B0496"/>
              </a:solidFill>
              <a:latin typeface="Tahoma" pitchFamily="34" charset="0"/>
              <a:cs typeface="Tahoma" pitchFamily="34" charset="0"/>
            </a:endParaRPr>
          </a:p>
        </p:txBody>
      </p:sp>
      <p:pic>
        <p:nvPicPr>
          <p:cNvPr id="7" name="Picture 2" descr="관련 이미지"/>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2621"/>
          <a:stretch/>
        </p:blipFill>
        <p:spPr bwMode="auto">
          <a:xfrm>
            <a:off x="847724" y="967180"/>
            <a:ext cx="430928" cy="457539"/>
          </a:xfrm>
          <a:prstGeom prst="rect">
            <a:avLst/>
          </a:prstGeom>
          <a:noFill/>
          <a:extLst>
            <a:ext uri="{909E8E84-426E-40DD-AFC4-6F175D3DCCD1}">
              <a14:hiddenFill xmlns:a14="http://schemas.microsoft.com/office/drawing/2010/main">
                <a:solidFill>
                  <a:srgbClr val="FFFFFF"/>
                </a:solidFill>
              </a14:hiddenFill>
            </a:ext>
          </a:extLst>
        </p:spPr>
      </p:pic>
      <p:sp>
        <p:nvSpPr>
          <p:cNvPr id="3" name="직사각형 2"/>
          <p:cNvSpPr/>
          <p:nvPr/>
        </p:nvSpPr>
        <p:spPr>
          <a:xfrm>
            <a:off x="260017" y="1561185"/>
            <a:ext cx="8536742" cy="3416320"/>
          </a:xfrm>
          <a:prstGeom prst="rect">
            <a:avLst/>
          </a:prstGeom>
        </p:spPr>
        <p:txBody>
          <a:bodyPr wrap="square">
            <a:spAutoFit/>
          </a:bodyPr>
          <a:lstStyle/>
          <a:p>
            <a:pPr marL="285750" indent="-285750">
              <a:lnSpc>
                <a:spcPct val="150000"/>
              </a:lnSpc>
              <a:buFont typeface="Wingdings" panose="05000000000000000000" pitchFamily="2" charset="2"/>
              <a:buChar char="Ø"/>
            </a:pPr>
            <a:r>
              <a:rPr lang="en-US" altLang="ko-KR" i="0" kern="0" dirty="0" smtClean="0">
                <a:latin typeface="Tahoma" panose="020B0604030504040204" pitchFamily="34" charset="0"/>
                <a:ea typeface="Tahoma" panose="020B0604030504040204" pitchFamily="34" charset="0"/>
                <a:cs typeface="Tahoma" panose="020B0604030504040204" pitchFamily="34" charset="0"/>
              </a:rPr>
              <a:t>You </a:t>
            </a:r>
            <a:r>
              <a:rPr lang="en-US" altLang="ko-KR" i="0" kern="0" dirty="0">
                <a:latin typeface="Tahoma" panose="020B0604030504040204" pitchFamily="34" charset="0"/>
                <a:ea typeface="Tahoma" panose="020B0604030504040204" pitchFamily="34" charset="0"/>
                <a:cs typeface="Tahoma" panose="020B0604030504040204" pitchFamily="34" charset="0"/>
              </a:rPr>
              <a:t>are there to study, work and </a:t>
            </a:r>
            <a:r>
              <a:rPr lang="en-US" altLang="ko-KR" i="0" kern="0" dirty="0" smtClean="0">
                <a:latin typeface="Tahoma" panose="020B0604030504040204" pitchFamily="34" charset="0"/>
                <a:ea typeface="Tahoma" panose="020B0604030504040204" pitchFamily="34" charset="0"/>
                <a:cs typeface="Tahoma" panose="020B0604030504040204" pitchFamily="34" charset="0"/>
              </a:rPr>
              <a:t>learn (</a:t>
            </a:r>
            <a:r>
              <a:rPr lang="ko-KR" altLang="en-US" i="0" kern="0" dirty="0" smtClean="0">
                <a:latin typeface="Tahoma" panose="020B0604030504040204" pitchFamily="34" charset="0"/>
                <a:ea typeface="Tahoma" panose="020B0604030504040204" pitchFamily="34" charset="0"/>
                <a:cs typeface="Tahoma" panose="020B0604030504040204" pitchFamily="34" charset="0"/>
              </a:rPr>
              <a:t>왜 갔는지</a:t>
            </a:r>
            <a:r>
              <a:rPr lang="en-US" altLang="ko-KR"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i="0" kern="0" dirty="0">
              <a:latin typeface="Tahoma" panose="020B0604030504040204" pitchFamily="34" charset="0"/>
              <a:ea typeface="Tahoma" panose="020B0604030504040204" pitchFamily="34" charset="0"/>
              <a:cs typeface="Tahoma" panose="020B0604030504040204" pitchFamily="34" charset="0"/>
            </a:endParaRPr>
          </a:p>
          <a:p>
            <a:pPr marL="285750" lvl="0" indent="-285750">
              <a:lnSpc>
                <a:spcPct val="150000"/>
              </a:lnSpc>
              <a:buFont typeface="Wingdings" panose="05000000000000000000" pitchFamily="2" charset="2"/>
              <a:buChar char="Ø"/>
            </a:pPr>
            <a:r>
              <a:rPr lang="en-US" altLang="ko-KR" i="0" kern="0" dirty="0">
                <a:latin typeface="Tahoma" panose="020B0604030504040204" pitchFamily="34" charset="0"/>
                <a:ea typeface="Tahoma" panose="020B0604030504040204" pitchFamily="34" charset="0"/>
                <a:cs typeface="Tahoma" panose="020B0604030504040204" pitchFamily="34" charset="0"/>
              </a:rPr>
              <a:t>You are there to learn, not to enjoy, not </a:t>
            </a:r>
            <a:r>
              <a:rPr lang="en-US" altLang="ko-KR" i="0" kern="0" dirty="0" smtClean="0">
                <a:latin typeface="Tahoma" panose="020B0604030504040204" pitchFamily="34" charset="0"/>
                <a:ea typeface="Tahoma" panose="020B0604030504040204" pitchFamily="34" charset="0"/>
                <a:cs typeface="Tahoma" panose="020B0604030504040204" pitchFamily="34" charset="0"/>
              </a:rPr>
              <a:t>for </a:t>
            </a:r>
            <a:r>
              <a:rPr lang="en-US" altLang="ko-KR" i="0" kern="0" dirty="0">
                <a:latin typeface="Tahoma" panose="020B0604030504040204" pitchFamily="34" charset="0"/>
                <a:ea typeface="Tahoma" panose="020B0604030504040204" pitchFamily="34" charset="0"/>
                <a:cs typeface="Tahoma" panose="020B0604030504040204" pitchFamily="34" charset="0"/>
              </a:rPr>
              <a:t>shopping</a:t>
            </a:r>
          </a:p>
          <a:p>
            <a:pPr marL="285750" lvl="0" indent="-285750">
              <a:lnSpc>
                <a:spcPct val="150000"/>
              </a:lnSpc>
              <a:buFont typeface="Wingdings" panose="05000000000000000000" pitchFamily="2" charset="2"/>
              <a:buChar char="Ø"/>
            </a:pPr>
            <a:r>
              <a:rPr lang="en-US" altLang="ko-KR" i="0" kern="0" dirty="0">
                <a:latin typeface="Tahoma" panose="020B0604030504040204" pitchFamily="34" charset="0"/>
                <a:ea typeface="Tahoma" panose="020B0604030504040204" pitchFamily="34" charset="0"/>
                <a:cs typeface="Tahoma" panose="020B0604030504040204" pitchFamily="34" charset="0"/>
              </a:rPr>
              <a:t>Study the local history, culture, basic conversation and society before you get </a:t>
            </a:r>
            <a:r>
              <a:rPr lang="en-US" altLang="ko-KR" i="0" kern="0" dirty="0" smtClean="0">
                <a:latin typeface="Tahoma" panose="020B0604030504040204" pitchFamily="34" charset="0"/>
                <a:ea typeface="Tahoma" panose="020B0604030504040204" pitchFamily="34" charset="0"/>
                <a:cs typeface="Tahoma" panose="020B0604030504040204" pitchFamily="34" charset="0"/>
              </a:rPr>
              <a:t>there (</a:t>
            </a:r>
            <a:r>
              <a:rPr lang="ko-KR" altLang="en-US" i="0" kern="0" dirty="0" smtClean="0">
                <a:latin typeface="Tahoma" panose="020B0604030504040204" pitchFamily="34" charset="0"/>
                <a:ea typeface="Tahoma" panose="020B0604030504040204" pitchFamily="34" charset="0"/>
                <a:cs typeface="Tahoma" panose="020B0604030504040204" pitchFamily="34" charset="0"/>
              </a:rPr>
              <a:t>호스트 국가에 대한 공부</a:t>
            </a:r>
            <a:r>
              <a:rPr lang="en-US" altLang="ko-KR"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i="0" kern="0" dirty="0" smtClean="0">
                <a:latin typeface="Tahoma" panose="020B0604030504040204" pitchFamily="34" charset="0"/>
                <a:ea typeface="Tahoma" panose="020B0604030504040204" pitchFamily="34" charset="0"/>
                <a:cs typeface="Tahoma" panose="020B0604030504040204" pitchFamily="34" charset="0"/>
              </a:rPr>
              <a:t>역사</a:t>
            </a:r>
            <a:r>
              <a:rPr lang="en-US" altLang="ko-KR"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i="0" kern="0" dirty="0" smtClean="0">
                <a:latin typeface="Tahoma" panose="020B0604030504040204" pitchFamily="34" charset="0"/>
                <a:ea typeface="Tahoma" panose="020B0604030504040204" pitchFamily="34" charset="0"/>
                <a:cs typeface="Tahoma" panose="020B0604030504040204" pitchFamily="34" charset="0"/>
              </a:rPr>
              <a:t>문화</a:t>
            </a:r>
            <a:r>
              <a:rPr lang="en-US" altLang="ko-KR"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i="0" kern="0" dirty="0" smtClean="0">
                <a:latin typeface="Tahoma" panose="020B0604030504040204" pitchFamily="34" charset="0"/>
                <a:ea typeface="Tahoma" panose="020B0604030504040204" pitchFamily="34" charset="0"/>
                <a:cs typeface="Tahoma" panose="020B0604030504040204" pitchFamily="34" charset="0"/>
              </a:rPr>
              <a:t>언어</a:t>
            </a:r>
            <a:r>
              <a:rPr lang="en-US" altLang="ko-KR"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i="0" kern="0" dirty="0" smtClean="0">
                <a:latin typeface="Tahoma" panose="020B0604030504040204" pitchFamily="34" charset="0"/>
                <a:ea typeface="Tahoma" panose="020B0604030504040204" pitchFamily="34" charset="0"/>
                <a:cs typeface="Tahoma" panose="020B0604030504040204" pitchFamily="34" charset="0"/>
              </a:rPr>
              <a:t>사람</a:t>
            </a:r>
            <a:r>
              <a:rPr lang="en-US" altLang="ko-KR" i="0" kern="0" dirty="0">
                <a:latin typeface="Tahoma" panose="020B0604030504040204" pitchFamily="34" charset="0"/>
                <a:ea typeface="Tahoma" panose="020B0604030504040204" pitchFamily="34" charset="0"/>
                <a:cs typeface="Tahoma" panose="020B0604030504040204" pitchFamily="34" charset="0"/>
              </a:rPr>
              <a:t> </a:t>
            </a:r>
            <a:r>
              <a:rPr lang="ko-KR" altLang="en-US" i="0" kern="0" dirty="0" smtClean="0">
                <a:latin typeface="Tahoma" panose="020B0604030504040204" pitchFamily="34" charset="0"/>
                <a:ea typeface="Tahoma" panose="020B0604030504040204" pitchFamily="34" charset="0"/>
                <a:cs typeface="Tahoma" panose="020B0604030504040204" pitchFamily="34" charset="0"/>
              </a:rPr>
              <a:t>모두 </a:t>
            </a:r>
            <a:r>
              <a:rPr lang="ko-KR" altLang="en-US" i="0" kern="0" dirty="0" err="1" smtClean="0">
                <a:latin typeface="Tahoma" panose="020B0604030504040204" pitchFamily="34" charset="0"/>
                <a:ea typeface="Tahoma" panose="020B0604030504040204" pitchFamily="34" charset="0"/>
                <a:cs typeface="Tahoma" panose="020B0604030504040204" pitchFamily="34" charset="0"/>
              </a:rPr>
              <a:t>매우중요</a:t>
            </a:r>
            <a:r>
              <a:rPr lang="en-US" altLang="ko-KR"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i="0" kern="0" dirty="0">
              <a:latin typeface="Tahoma" panose="020B0604030504040204" pitchFamily="34" charset="0"/>
              <a:ea typeface="Tahoma" panose="020B0604030504040204" pitchFamily="34" charset="0"/>
              <a:cs typeface="Tahoma" panose="020B0604030504040204" pitchFamily="34" charset="0"/>
            </a:endParaRPr>
          </a:p>
          <a:p>
            <a:pPr marL="285750" lvl="0" indent="-285750">
              <a:lnSpc>
                <a:spcPct val="150000"/>
              </a:lnSpc>
              <a:buFont typeface="Wingdings" panose="05000000000000000000" pitchFamily="2" charset="2"/>
              <a:buChar char="Ø"/>
            </a:pPr>
            <a:r>
              <a:rPr lang="en-US" altLang="ko-KR" i="0" kern="0" dirty="0">
                <a:latin typeface="Tahoma" panose="020B0604030504040204" pitchFamily="34" charset="0"/>
                <a:ea typeface="Tahoma" panose="020B0604030504040204" pitchFamily="34" charset="0"/>
                <a:cs typeface="Tahoma" panose="020B0604030504040204" pitchFamily="34" charset="0"/>
              </a:rPr>
              <a:t>Read and watch the local and </a:t>
            </a:r>
            <a:r>
              <a:rPr lang="en-US" altLang="ko-KR" i="0" kern="0" dirty="0" smtClean="0">
                <a:latin typeface="Tahoma" panose="020B0604030504040204" pitchFamily="34" charset="0"/>
                <a:ea typeface="Tahoma" panose="020B0604030504040204" pitchFamily="34" charset="0"/>
                <a:cs typeface="Tahoma" panose="020B0604030504040204" pitchFamily="34" charset="0"/>
              </a:rPr>
              <a:t>international </a:t>
            </a:r>
            <a:r>
              <a:rPr lang="en-US" altLang="ko-KR" i="0" kern="0" dirty="0">
                <a:latin typeface="Tahoma" panose="020B0604030504040204" pitchFamily="34" charset="0"/>
                <a:ea typeface="Tahoma" panose="020B0604030504040204" pitchFamily="34" charset="0"/>
                <a:cs typeface="Tahoma" panose="020B0604030504040204" pitchFamily="34" charset="0"/>
              </a:rPr>
              <a:t>n</a:t>
            </a:r>
            <a:r>
              <a:rPr lang="en-US" altLang="ko-KR" i="0" kern="0" dirty="0" smtClean="0">
                <a:latin typeface="Tahoma" panose="020B0604030504040204" pitchFamily="34" charset="0"/>
                <a:ea typeface="Tahoma" panose="020B0604030504040204" pitchFamily="34" charset="0"/>
                <a:cs typeface="Tahoma" panose="020B0604030504040204" pitchFamily="34" charset="0"/>
              </a:rPr>
              <a:t>ews </a:t>
            </a:r>
            <a:r>
              <a:rPr lang="en-US" altLang="ko-KR" i="0" kern="0" dirty="0">
                <a:latin typeface="Tahoma" panose="020B0604030504040204" pitchFamily="34" charset="0"/>
                <a:ea typeface="Tahoma" panose="020B0604030504040204" pitchFamily="34" charset="0"/>
                <a:cs typeface="Tahoma" panose="020B0604030504040204" pitchFamily="34" charset="0"/>
              </a:rPr>
              <a:t>while staying </a:t>
            </a:r>
            <a:r>
              <a:rPr lang="en-US" altLang="ko-KR" i="0" kern="0" dirty="0" smtClean="0">
                <a:latin typeface="Tahoma" panose="020B0604030504040204" pitchFamily="34" charset="0"/>
                <a:ea typeface="Tahoma" panose="020B0604030504040204" pitchFamily="34" charset="0"/>
                <a:cs typeface="Tahoma" panose="020B0604030504040204" pitchFamily="34" charset="0"/>
              </a:rPr>
              <a:t>there (</a:t>
            </a:r>
            <a:r>
              <a:rPr lang="ko-KR" altLang="en-US" i="0" kern="0" dirty="0" smtClean="0">
                <a:latin typeface="Tahoma" panose="020B0604030504040204" pitchFamily="34" charset="0"/>
                <a:ea typeface="Tahoma" panose="020B0604030504040204" pitchFamily="34" charset="0"/>
                <a:cs typeface="Tahoma" panose="020B0604030504040204" pitchFamily="34" charset="0"/>
              </a:rPr>
              <a:t>체류기간 중 주변에서 발생하는 소식에 귀 기울이기</a:t>
            </a:r>
            <a:r>
              <a:rPr lang="en-US" altLang="ko-KR"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i="0" kern="0" dirty="0" smtClean="0">
                <a:latin typeface="Tahoma" panose="020B0604030504040204" pitchFamily="34" charset="0"/>
                <a:ea typeface="Tahoma" panose="020B0604030504040204" pitchFamily="34" charset="0"/>
                <a:cs typeface="Tahoma" panose="020B0604030504040204" pitchFamily="34" charset="0"/>
              </a:rPr>
              <a:t>해외소식에도 귀 기울이기</a:t>
            </a:r>
            <a:r>
              <a:rPr lang="en-US" altLang="ko-KR"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i="0" kern="0" dirty="0">
              <a:latin typeface="Tahoma" panose="020B0604030504040204" pitchFamily="34" charset="0"/>
              <a:ea typeface="Tahoma" panose="020B0604030504040204" pitchFamily="34" charset="0"/>
              <a:cs typeface="Tahoma" panose="020B0604030504040204" pitchFamily="34" charset="0"/>
            </a:endParaRPr>
          </a:p>
        </p:txBody>
      </p:sp>
      <p:sp>
        <p:nvSpPr>
          <p:cNvPr id="8"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i="0" kern="0" dirty="0">
                <a:latin typeface="Tahoma" panose="020B0604030504040204" pitchFamily="34" charset="0"/>
                <a:ea typeface="Tahoma" panose="020B0604030504040204" pitchFamily="34" charset="0"/>
                <a:cs typeface="Tahoma" panose="020B0604030504040204" pitchFamily="34" charset="0"/>
              </a:rPr>
              <a:t>4</a:t>
            </a:r>
            <a:r>
              <a:rPr lang="en-US" altLang="ko-KR" b="1" i="0" kern="0" dirty="0" smtClean="0">
                <a:latin typeface="Tahoma" panose="020B0604030504040204" pitchFamily="34" charset="0"/>
                <a:ea typeface="Tahoma" panose="020B0604030504040204" pitchFamily="34" charset="0"/>
                <a:cs typeface="Tahoma" panose="020B0604030504040204" pitchFamily="34" charset="0"/>
              </a:rPr>
              <a:t>. </a:t>
            </a:r>
            <a:r>
              <a:rPr lang="en-US" altLang="ko-KR" i="0" kern="0" dirty="0" smtClean="0">
                <a:latin typeface="Tahoma" panose="020B0604030504040204" pitchFamily="34" charset="0"/>
                <a:ea typeface="Tahoma" panose="020B0604030504040204" pitchFamily="34" charset="0"/>
                <a:cs typeface="Tahoma" panose="020B0604030504040204" pitchFamily="34" charset="0"/>
              </a:rPr>
              <a:t>Reminder</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265927425"/>
      </p:ext>
    </p:extLst>
  </p:cSld>
  <p:clrMapOvr>
    <a:masterClrMapping/>
  </p:clrMapOvr>
  <p:transition>
    <p:wipe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1"/>
          <p:cNvSpPr txBox="1">
            <a:spLocks noChangeArrowheads="1"/>
          </p:cNvSpPr>
          <p:nvPr/>
        </p:nvSpPr>
        <p:spPr bwMode="auto">
          <a:xfrm>
            <a:off x="1385165" y="934616"/>
            <a:ext cx="1675027" cy="1938992"/>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eaLnBrk="1" latinLnBrk="1" hangingPunct="1">
              <a:lnSpc>
                <a:spcPct val="150000"/>
              </a:lnSpc>
              <a:defRPr/>
            </a:pPr>
            <a:r>
              <a:rPr lang="en-US" altLang="ko-KR" sz="2000" i="0" dirty="0" smtClean="0">
                <a:solidFill>
                  <a:srgbClr val="0B0496"/>
                </a:solidFill>
                <a:latin typeface="Tahoma" pitchFamily="34" charset="0"/>
                <a:cs typeface="Tahoma" pitchFamily="34" charset="0"/>
              </a:rPr>
              <a:t>LEARN!</a:t>
            </a:r>
            <a:endParaRPr lang="en-US" altLang="ko-KR" sz="2000" i="0" dirty="0">
              <a:solidFill>
                <a:srgbClr val="0B0496"/>
              </a:solidFill>
              <a:latin typeface="Tahoma" pitchFamily="34" charset="0"/>
              <a:cs typeface="Tahoma" pitchFamily="34" charset="0"/>
            </a:endParaRPr>
          </a:p>
          <a:p>
            <a:pPr marL="0" indent="0" eaLnBrk="1" latinLnBrk="1" hangingPunct="1">
              <a:lnSpc>
                <a:spcPct val="150000"/>
              </a:lnSpc>
              <a:defRPr/>
            </a:pPr>
            <a:endParaRPr lang="en-US" altLang="ko-KR" sz="2000" i="0" dirty="0">
              <a:solidFill>
                <a:srgbClr val="0B0496"/>
              </a:solidFill>
              <a:latin typeface="Tahoma" pitchFamily="34" charset="0"/>
              <a:cs typeface="Tahoma" pitchFamily="34" charset="0"/>
            </a:endParaRPr>
          </a:p>
          <a:p>
            <a:pPr marL="0" indent="0" eaLnBrk="1" latinLnBrk="1" hangingPunct="1">
              <a:lnSpc>
                <a:spcPct val="150000"/>
              </a:lnSpc>
              <a:defRPr/>
            </a:pPr>
            <a:endParaRPr lang="en-US" altLang="ko-KR" sz="2000" i="0" dirty="0">
              <a:solidFill>
                <a:srgbClr val="0B0496"/>
              </a:solidFill>
              <a:latin typeface="Tahoma" pitchFamily="34" charset="0"/>
              <a:cs typeface="Tahoma" pitchFamily="34" charset="0"/>
            </a:endParaRPr>
          </a:p>
          <a:p>
            <a:pPr marL="0" indent="0" eaLnBrk="1" latinLnBrk="1" hangingPunct="1">
              <a:lnSpc>
                <a:spcPct val="150000"/>
              </a:lnSpc>
              <a:defRPr/>
            </a:pPr>
            <a:endParaRPr lang="en-US" altLang="ko-KR" sz="2000" i="0" dirty="0">
              <a:solidFill>
                <a:srgbClr val="0B0496"/>
              </a:solidFill>
              <a:latin typeface="Tahoma" pitchFamily="34" charset="0"/>
              <a:cs typeface="Tahoma" pitchFamily="34" charset="0"/>
            </a:endParaRPr>
          </a:p>
        </p:txBody>
      </p:sp>
      <p:pic>
        <p:nvPicPr>
          <p:cNvPr id="7" name="Picture 2" descr="관련 이미지"/>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2621"/>
          <a:stretch/>
        </p:blipFill>
        <p:spPr bwMode="auto">
          <a:xfrm>
            <a:off x="847724" y="967180"/>
            <a:ext cx="430928" cy="457539"/>
          </a:xfrm>
          <a:prstGeom prst="rect">
            <a:avLst/>
          </a:prstGeom>
          <a:noFill/>
          <a:extLst>
            <a:ext uri="{909E8E84-426E-40DD-AFC4-6F175D3DCCD1}">
              <a14:hiddenFill xmlns:a14="http://schemas.microsoft.com/office/drawing/2010/main">
                <a:solidFill>
                  <a:srgbClr val="FFFFFF"/>
                </a:solidFill>
              </a14:hiddenFill>
            </a:ext>
          </a:extLst>
        </p:spPr>
      </p:pic>
      <p:sp>
        <p:nvSpPr>
          <p:cNvPr id="3" name="직사각형 2"/>
          <p:cNvSpPr/>
          <p:nvPr/>
        </p:nvSpPr>
        <p:spPr>
          <a:xfrm>
            <a:off x="260016" y="1523631"/>
            <a:ext cx="8548317" cy="3831818"/>
          </a:xfrm>
          <a:prstGeom prst="rect">
            <a:avLst/>
          </a:prstGeom>
        </p:spPr>
        <p:txBody>
          <a:bodyPr wrap="square">
            <a:spAutoFit/>
          </a:bodyPr>
          <a:lstStyle/>
          <a:p>
            <a:pPr marL="285750" lvl="0" indent="-285750">
              <a:lnSpc>
                <a:spcPct val="150000"/>
              </a:lnSpc>
              <a:buFont typeface="Wingdings" panose="05000000000000000000" pitchFamily="2" charset="2"/>
              <a:buChar char="Ø"/>
            </a:pPr>
            <a:r>
              <a:rPr lang="en-US" altLang="ko-KR" i="0" kern="0" dirty="0" smtClean="0">
                <a:latin typeface="Tahoma" panose="020B0604030504040204" pitchFamily="34" charset="0"/>
                <a:ea typeface="Tahoma" panose="020B0604030504040204" pitchFamily="34" charset="0"/>
                <a:cs typeface="Tahoma" panose="020B0604030504040204" pitchFamily="34" charset="0"/>
              </a:rPr>
              <a:t>Learn </a:t>
            </a:r>
            <a:r>
              <a:rPr lang="en-US" altLang="ko-KR" i="0" kern="0" dirty="0">
                <a:latin typeface="Tahoma" panose="020B0604030504040204" pitchFamily="34" charset="0"/>
                <a:ea typeface="Tahoma" panose="020B0604030504040204" pitchFamily="34" charset="0"/>
                <a:cs typeface="Tahoma" panose="020B0604030504040204" pitchFamily="34" charset="0"/>
              </a:rPr>
              <a:t>the </a:t>
            </a:r>
            <a:r>
              <a:rPr lang="en-US" altLang="ko-KR" i="0" kern="0" dirty="0" smtClean="0">
                <a:latin typeface="Tahoma" panose="020B0604030504040204" pitchFamily="34" charset="0"/>
                <a:ea typeface="Tahoma" panose="020B0604030504040204" pitchFamily="34" charset="0"/>
                <a:cs typeface="Tahoma" panose="020B0604030504040204" pitchFamily="34" charset="0"/>
              </a:rPr>
              <a:t>language (</a:t>
            </a:r>
            <a:r>
              <a:rPr lang="ko-KR" altLang="en-US" i="0" kern="0" dirty="0" smtClean="0">
                <a:latin typeface="Tahoma" panose="020B0604030504040204" pitchFamily="34" charset="0"/>
                <a:ea typeface="Tahoma" panose="020B0604030504040204" pitchFamily="34" charset="0"/>
                <a:cs typeface="Tahoma" panose="020B0604030504040204" pitchFamily="34" charset="0"/>
              </a:rPr>
              <a:t>언어 배우기</a:t>
            </a:r>
            <a:r>
              <a:rPr lang="en-US" altLang="ko-KR"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i="0" kern="0" dirty="0">
              <a:latin typeface="Tahoma" panose="020B0604030504040204" pitchFamily="34" charset="0"/>
              <a:ea typeface="Tahoma" panose="020B0604030504040204" pitchFamily="34" charset="0"/>
              <a:cs typeface="Tahoma" panose="020B0604030504040204" pitchFamily="34" charset="0"/>
            </a:endParaRPr>
          </a:p>
          <a:p>
            <a:pPr marL="285750" lvl="0" indent="-285750">
              <a:lnSpc>
                <a:spcPct val="150000"/>
              </a:lnSpc>
              <a:buFont typeface="Wingdings" panose="05000000000000000000" pitchFamily="2" charset="2"/>
              <a:buChar char="Ø"/>
            </a:pPr>
            <a:r>
              <a:rPr lang="en-US" altLang="ko-KR" i="0" kern="0" dirty="0">
                <a:latin typeface="Tahoma" panose="020B0604030504040204" pitchFamily="34" charset="0"/>
                <a:ea typeface="Tahoma" panose="020B0604030504040204" pitchFamily="34" charset="0"/>
                <a:cs typeface="Tahoma" panose="020B0604030504040204" pitchFamily="34" charset="0"/>
              </a:rPr>
              <a:t>Be </a:t>
            </a:r>
            <a:r>
              <a:rPr lang="en-US" altLang="ko-KR" i="0" kern="0" dirty="0" smtClean="0">
                <a:latin typeface="Tahoma" panose="020B0604030504040204" pitchFamily="34" charset="0"/>
                <a:ea typeface="Tahoma" panose="020B0604030504040204" pitchFamily="34" charset="0"/>
                <a:cs typeface="Tahoma" panose="020B0604030504040204" pitchFamily="34" charset="0"/>
              </a:rPr>
              <a:t>open-minded (</a:t>
            </a:r>
            <a:r>
              <a:rPr lang="ko-KR" altLang="en-US" i="0" kern="0" dirty="0" smtClean="0">
                <a:latin typeface="Tahoma" panose="020B0604030504040204" pitchFamily="34" charset="0"/>
                <a:ea typeface="Tahoma" panose="020B0604030504040204" pitchFamily="34" charset="0"/>
                <a:cs typeface="Tahoma" panose="020B0604030504040204" pitchFamily="34" charset="0"/>
              </a:rPr>
              <a:t>열린 마음</a:t>
            </a:r>
            <a:r>
              <a:rPr lang="en-US" altLang="ko-KR"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i="0" kern="0" dirty="0">
              <a:latin typeface="Tahoma" panose="020B0604030504040204" pitchFamily="34" charset="0"/>
              <a:ea typeface="Tahoma" panose="020B0604030504040204" pitchFamily="34" charset="0"/>
              <a:cs typeface="Tahoma" panose="020B0604030504040204" pitchFamily="34" charset="0"/>
            </a:endParaRPr>
          </a:p>
          <a:p>
            <a:pPr marL="285750" lvl="0" indent="-285750">
              <a:lnSpc>
                <a:spcPct val="150000"/>
              </a:lnSpc>
              <a:buFont typeface="Wingdings" panose="05000000000000000000" pitchFamily="2" charset="2"/>
              <a:buChar char="Ø"/>
            </a:pPr>
            <a:r>
              <a:rPr lang="en-US" altLang="ko-KR" i="0" kern="0" dirty="0">
                <a:latin typeface="Tahoma" panose="020B0604030504040204" pitchFamily="34" charset="0"/>
                <a:ea typeface="Tahoma" panose="020B0604030504040204" pitchFamily="34" charset="0"/>
                <a:cs typeface="Tahoma" panose="020B0604030504040204" pitchFamily="34" charset="0"/>
              </a:rPr>
              <a:t>Meet local people (but only in safe </a:t>
            </a:r>
            <a:r>
              <a:rPr lang="en-US" altLang="ko-KR" i="0" kern="0" dirty="0" smtClean="0">
                <a:latin typeface="Tahoma" panose="020B0604030504040204" pitchFamily="34" charset="0"/>
                <a:ea typeface="Tahoma" panose="020B0604030504040204" pitchFamily="34" charset="0"/>
                <a:cs typeface="Tahoma" panose="020B0604030504040204" pitchFamily="34" charset="0"/>
              </a:rPr>
              <a:t>environments-</a:t>
            </a:r>
            <a:r>
              <a:rPr lang="ko-KR" altLang="en-US" i="0" kern="0" dirty="0" smtClean="0">
                <a:latin typeface="Tahoma" panose="020B0604030504040204" pitchFamily="34" charset="0"/>
                <a:ea typeface="Tahoma" panose="020B0604030504040204" pitchFamily="34" charset="0"/>
                <a:cs typeface="Tahoma" panose="020B0604030504040204" pitchFamily="34" charset="0"/>
              </a:rPr>
              <a:t>현지인과 어울리기</a:t>
            </a:r>
            <a:r>
              <a:rPr lang="en-US" altLang="ko-KR"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i="0" kern="0" dirty="0">
              <a:latin typeface="Tahoma" panose="020B0604030504040204" pitchFamily="34" charset="0"/>
              <a:ea typeface="Tahoma" panose="020B0604030504040204" pitchFamily="34" charset="0"/>
              <a:cs typeface="Tahoma" panose="020B0604030504040204" pitchFamily="34" charset="0"/>
            </a:endParaRPr>
          </a:p>
          <a:p>
            <a:pPr marL="285750" lvl="0" indent="-285750">
              <a:lnSpc>
                <a:spcPct val="150000"/>
              </a:lnSpc>
              <a:buFont typeface="Wingdings" panose="05000000000000000000" pitchFamily="2" charset="2"/>
              <a:buChar char="Ø"/>
            </a:pPr>
            <a:r>
              <a:rPr lang="en-US" altLang="ko-KR" i="0" kern="0" dirty="0">
                <a:latin typeface="Tahoma" panose="020B0604030504040204" pitchFamily="34" charset="0"/>
                <a:ea typeface="Tahoma" panose="020B0604030504040204" pitchFamily="34" charset="0"/>
                <a:cs typeface="Tahoma" panose="020B0604030504040204" pitchFamily="34" charset="0"/>
              </a:rPr>
              <a:t>Learn the local culture and </a:t>
            </a:r>
            <a:r>
              <a:rPr lang="en-US" altLang="ko-KR" i="0" kern="0" dirty="0" smtClean="0">
                <a:latin typeface="Tahoma" panose="020B0604030504040204" pitchFamily="34" charset="0"/>
                <a:ea typeface="Tahoma" panose="020B0604030504040204" pitchFamily="34" charset="0"/>
                <a:cs typeface="Tahoma" panose="020B0604030504040204" pitchFamily="34" charset="0"/>
              </a:rPr>
              <a:t>customs (</a:t>
            </a:r>
            <a:r>
              <a:rPr lang="ko-KR" altLang="en-US" i="0" kern="0" dirty="0" smtClean="0">
                <a:latin typeface="Tahoma" panose="020B0604030504040204" pitchFamily="34" charset="0"/>
                <a:ea typeface="Tahoma" panose="020B0604030504040204" pitchFamily="34" charset="0"/>
                <a:cs typeface="Tahoma" panose="020B0604030504040204" pitchFamily="34" charset="0"/>
              </a:rPr>
              <a:t>현지 문화</a:t>
            </a:r>
            <a:r>
              <a:rPr lang="en-US" altLang="ko-KR" i="0" kern="0" dirty="0" smtClean="0">
                <a:latin typeface="Tahoma" panose="020B0604030504040204" pitchFamily="34" charset="0"/>
                <a:ea typeface="Tahoma" panose="020B0604030504040204" pitchFamily="34" charset="0"/>
                <a:cs typeface="Tahoma" panose="020B0604030504040204" pitchFamily="34" charset="0"/>
              </a:rPr>
              <a:t>, </a:t>
            </a:r>
            <a:r>
              <a:rPr lang="ko-KR" altLang="en-US" i="0" kern="0" dirty="0" smtClean="0">
                <a:latin typeface="Tahoma" panose="020B0604030504040204" pitchFamily="34" charset="0"/>
                <a:ea typeface="Tahoma" panose="020B0604030504040204" pitchFamily="34" charset="0"/>
                <a:cs typeface="Tahoma" panose="020B0604030504040204" pitchFamily="34" charset="0"/>
              </a:rPr>
              <a:t>관습 등 익히기</a:t>
            </a:r>
            <a:r>
              <a:rPr lang="en-US" altLang="ko-KR"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i="0" kern="0" dirty="0">
              <a:latin typeface="Tahoma" panose="020B0604030504040204" pitchFamily="34" charset="0"/>
              <a:ea typeface="Tahoma" panose="020B0604030504040204" pitchFamily="34" charset="0"/>
              <a:cs typeface="Tahoma" panose="020B0604030504040204" pitchFamily="34" charset="0"/>
            </a:endParaRPr>
          </a:p>
          <a:p>
            <a:pPr marL="285750" lvl="0" indent="-285750">
              <a:lnSpc>
                <a:spcPct val="150000"/>
              </a:lnSpc>
              <a:buFont typeface="Wingdings" panose="05000000000000000000" pitchFamily="2" charset="2"/>
              <a:buChar char="Ø"/>
            </a:pPr>
            <a:r>
              <a:rPr lang="en-US" altLang="ko-KR" i="0" kern="0" dirty="0">
                <a:latin typeface="Tahoma" panose="020B0604030504040204" pitchFamily="34" charset="0"/>
                <a:ea typeface="Tahoma" panose="020B0604030504040204" pitchFamily="34" charset="0"/>
                <a:cs typeface="Tahoma" panose="020B0604030504040204" pitchFamily="34" charset="0"/>
              </a:rPr>
              <a:t>Learn the global </a:t>
            </a:r>
            <a:r>
              <a:rPr lang="en-US" altLang="ko-KR" i="0" kern="0" dirty="0" smtClean="0">
                <a:latin typeface="Tahoma" panose="020B0604030504040204" pitchFamily="34" charset="0"/>
                <a:ea typeface="Tahoma" panose="020B0604030504040204" pitchFamily="34" charset="0"/>
                <a:cs typeface="Tahoma" panose="020B0604030504040204" pitchFamily="34" charset="0"/>
              </a:rPr>
              <a:t>way ( </a:t>
            </a:r>
            <a:r>
              <a:rPr lang="ko-KR" altLang="en-US" i="0" kern="0" dirty="0" smtClean="0">
                <a:latin typeface="Tahoma" panose="020B0604030504040204" pitchFamily="34" charset="0"/>
                <a:ea typeface="Tahoma" panose="020B0604030504040204" pitchFamily="34" charset="0"/>
                <a:cs typeface="Tahoma" panose="020B0604030504040204" pitchFamily="34" charset="0"/>
              </a:rPr>
              <a:t>글로벌 스탠다드에 부합하는 방법 배우기</a:t>
            </a:r>
            <a:r>
              <a:rPr lang="en-US" altLang="ko-KR" i="0" kern="0" dirty="0" smtClean="0">
                <a:latin typeface="Tahoma" panose="020B0604030504040204" pitchFamily="34" charset="0"/>
                <a:ea typeface="Tahoma" panose="020B0604030504040204" pitchFamily="34" charset="0"/>
                <a:cs typeface="Tahoma" panose="020B0604030504040204" pitchFamily="34" charset="0"/>
              </a:rPr>
              <a:t>!) </a:t>
            </a:r>
            <a:endParaRPr lang="en-US" altLang="ko-KR" i="0" kern="0" dirty="0">
              <a:latin typeface="Tahoma" panose="020B0604030504040204" pitchFamily="34" charset="0"/>
              <a:ea typeface="Tahoma" panose="020B0604030504040204" pitchFamily="34" charset="0"/>
              <a:cs typeface="Tahoma" panose="020B0604030504040204" pitchFamily="34" charset="0"/>
            </a:endParaRPr>
          </a:p>
          <a:p>
            <a:pPr marL="285750" lvl="0" indent="-285750">
              <a:lnSpc>
                <a:spcPct val="150000"/>
              </a:lnSpc>
              <a:buFont typeface="Wingdings" panose="05000000000000000000" pitchFamily="2" charset="2"/>
              <a:buChar char="Ø"/>
            </a:pPr>
            <a:r>
              <a:rPr lang="en-US" altLang="ko-KR" i="0" kern="0" dirty="0">
                <a:latin typeface="Tahoma" panose="020B0604030504040204" pitchFamily="34" charset="0"/>
                <a:ea typeface="Tahoma" panose="020B0604030504040204" pitchFamily="34" charset="0"/>
                <a:cs typeface="Tahoma" panose="020B0604030504040204" pitchFamily="34" charset="0"/>
              </a:rPr>
              <a:t>Familiarize yourself with many things “</a:t>
            </a:r>
            <a:r>
              <a:rPr lang="en-US" altLang="ko-KR" i="0" kern="0" dirty="0" smtClean="0">
                <a:latin typeface="Tahoma" panose="020B0604030504040204" pitchFamily="34" charset="0"/>
                <a:ea typeface="Tahoma" panose="020B0604030504040204" pitchFamily="34" charset="0"/>
                <a:cs typeface="Tahoma" panose="020B0604030504040204" pitchFamily="34" charset="0"/>
              </a:rPr>
              <a:t>international </a:t>
            </a:r>
            <a:r>
              <a:rPr lang="en-US" altLang="ko-KR" i="0" kern="0" dirty="0">
                <a:latin typeface="Tahoma" panose="020B0604030504040204" pitchFamily="34" charset="0"/>
                <a:ea typeface="Tahoma" panose="020B0604030504040204" pitchFamily="34" charset="0"/>
                <a:cs typeface="Tahoma" panose="020B0604030504040204" pitchFamily="34" charset="0"/>
              </a:rPr>
              <a:t>and global</a:t>
            </a:r>
            <a:r>
              <a:rPr lang="en-US" altLang="ko-KR" i="0" kern="0" dirty="0" smtClean="0">
                <a:latin typeface="Tahoma" panose="020B0604030504040204" pitchFamily="34" charset="0"/>
                <a:ea typeface="Tahoma" panose="020B0604030504040204" pitchFamily="34" charset="0"/>
                <a:cs typeface="Tahoma" panose="020B0604030504040204" pitchFamily="34" charset="0"/>
              </a:rPr>
              <a:t>” </a:t>
            </a:r>
            <a:endParaRPr lang="en-US" altLang="ko-KR" i="0" kern="0" dirty="0">
              <a:latin typeface="Tahoma" panose="020B0604030504040204" pitchFamily="34" charset="0"/>
              <a:ea typeface="Tahoma" panose="020B0604030504040204" pitchFamily="34" charset="0"/>
              <a:cs typeface="Tahoma" panose="020B0604030504040204" pitchFamily="34" charset="0"/>
            </a:endParaRPr>
          </a:p>
          <a:p>
            <a:pPr marL="285750" lvl="0" indent="-285750">
              <a:lnSpc>
                <a:spcPct val="150000"/>
              </a:lnSpc>
              <a:buFont typeface="Wingdings" panose="05000000000000000000" pitchFamily="2" charset="2"/>
              <a:buChar char="Ø"/>
            </a:pPr>
            <a:r>
              <a:rPr lang="en-US" altLang="ko-KR" i="0" kern="0" dirty="0">
                <a:latin typeface="Tahoma" panose="020B0604030504040204" pitchFamily="34" charset="0"/>
                <a:ea typeface="Tahoma" panose="020B0604030504040204" pitchFamily="34" charset="0"/>
                <a:cs typeface="Tahoma" panose="020B0604030504040204" pitchFamily="34" charset="0"/>
              </a:rPr>
              <a:t>Make some time for reflection every day -- &gt; Keep records of your experience </a:t>
            </a:r>
            <a:r>
              <a:rPr lang="en-US" altLang="ko-KR" i="0" kern="0" dirty="0" smtClean="0">
                <a:latin typeface="Tahoma" panose="020B0604030504040204" pitchFamily="34" charset="0"/>
                <a:ea typeface="Tahoma" panose="020B0604030504040204" pitchFamily="34" charset="0"/>
                <a:cs typeface="Tahoma" panose="020B0604030504040204" pitchFamily="34" charset="0"/>
              </a:rPr>
              <a:t>SNS (</a:t>
            </a:r>
            <a:r>
              <a:rPr lang="ko-KR" altLang="en-US" i="0" kern="0" dirty="0" smtClean="0">
                <a:latin typeface="Tahoma" panose="020B0604030504040204" pitchFamily="34" charset="0"/>
                <a:ea typeface="Tahoma" panose="020B0604030504040204" pitchFamily="34" charset="0"/>
                <a:cs typeface="Tahoma" panose="020B0604030504040204" pitchFamily="34" charset="0"/>
              </a:rPr>
              <a:t>일어나는 일등에 대해서 기록하기</a:t>
            </a:r>
            <a:r>
              <a:rPr lang="en-US" altLang="ko-KR" i="0" kern="0" dirty="0" smtClean="0">
                <a:latin typeface="Tahoma" panose="020B0604030504040204" pitchFamily="34" charset="0"/>
                <a:ea typeface="Tahoma" panose="020B0604030504040204" pitchFamily="34" charset="0"/>
                <a:cs typeface="Tahoma" panose="020B0604030504040204" pitchFamily="34" charset="0"/>
              </a:rPr>
              <a:t>!! – </a:t>
            </a:r>
            <a:r>
              <a:rPr lang="ko-KR" altLang="en-US" i="0" kern="0" dirty="0" smtClean="0">
                <a:latin typeface="Tahoma" panose="020B0604030504040204" pitchFamily="34" charset="0"/>
                <a:ea typeface="Tahoma" panose="020B0604030504040204" pitchFamily="34" charset="0"/>
                <a:cs typeface="Tahoma" panose="020B0604030504040204" pitchFamily="34" charset="0"/>
              </a:rPr>
              <a:t>나의 변화 등에 대한 모니터링</a:t>
            </a:r>
            <a:r>
              <a:rPr lang="en-US" altLang="ko-KR" i="0" kern="0" dirty="0" smtClean="0">
                <a:latin typeface="Tahoma" panose="020B0604030504040204" pitchFamily="34" charset="0"/>
                <a:ea typeface="Tahoma" panose="020B0604030504040204" pitchFamily="34" charset="0"/>
                <a:cs typeface="Tahoma" panose="020B0604030504040204" pitchFamily="34" charset="0"/>
              </a:rPr>
              <a:t>!)</a:t>
            </a:r>
            <a:endParaRPr lang="en-US" altLang="ko-KR" i="0" kern="0" dirty="0">
              <a:latin typeface="Tahoma" panose="020B0604030504040204" pitchFamily="34" charset="0"/>
              <a:ea typeface="Tahoma" panose="020B0604030504040204" pitchFamily="34" charset="0"/>
              <a:cs typeface="Tahoma" panose="020B0604030504040204" pitchFamily="34" charset="0"/>
            </a:endParaRPr>
          </a:p>
        </p:txBody>
      </p:sp>
      <p:sp>
        <p:nvSpPr>
          <p:cNvPr id="8"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i="0" kern="0" dirty="0">
                <a:latin typeface="Tahoma" panose="020B0604030504040204" pitchFamily="34" charset="0"/>
                <a:ea typeface="Tahoma" panose="020B0604030504040204" pitchFamily="34" charset="0"/>
                <a:cs typeface="Tahoma" panose="020B0604030504040204" pitchFamily="34" charset="0"/>
              </a:rPr>
              <a:t>4</a:t>
            </a:r>
            <a:r>
              <a:rPr lang="en-US" altLang="ko-KR" b="1" i="0" kern="0" dirty="0" smtClean="0">
                <a:latin typeface="Tahoma" panose="020B0604030504040204" pitchFamily="34" charset="0"/>
                <a:ea typeface="Tahoma" panose="020B0604030504040204" pitchFamily="34" charset="0"/>
                <a:cs typeface="Tahoma" panose="020B0604030504040204" pitchFamily="34" charset="0"/>
              </a:rPr>
              <a:t>. </a:t>
            </a:r>
            <a:r>
              <a:rPr lang="en-US" altLang="ko-KR" i="0" kern="0" dirty="0" smtClean="0">
                <a:latin typeface="Tahoma" panose="020B0604030504040204" pitchFamily="34" charset="0"/>
                <a:ea typeface="Tahoma" panose="020B0604030504040204" pitchFamily="34" charset="0"/>
                <a:cs typeface="Tahoma" panose="020B0604030504040204" pitchFamily="34" charset="0"/>
              </a:rPr>
              <a:t>Reminder</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04715620"/>
      </p:ext>
    </p:extLst>
  </p:cSld>
  <p:clrMapOvr>
    <a:masterClrMapping/>
  </p:clrMapOvr>
  <p:transition>
    <p:wipe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1"/>
          <p:cNvSpPr txBox="1">
            <a:spLocks noChangeArrowheads="1"/>
          </p:cNvSpPr>
          <p:nvPr/>
        </p:nvSpPr>
        <p:spPr bwMode="auto">
          <a:xfrm>
            <a:off x="1118803" y="974683"/>
            <a:ext cx="2522193" cy="1477328"/>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eaLnBrk="1" latinLnBrk="1" hangingPunct="1">
              <a:lnSpc>
                <a:spcPct val="150000"/>
              </a:lnSpc>
              <a:defRPr/>
            </a:pPr>
            <a:r>
              <a:rPr lang="en-US" altLang="ko-KR" sz="2000" i="0" dirty="0" smtClean="0">
                <a:solidFill>
                  <a:srgbClr val="0B0496"/>
                </a:solidFill>
                <a:latin typeface="Tahoma" pitchFamily="34" charset="0"/>
                <a:cs typeface="Tahoma" pitchFamily="34" charset="0"/>
              </a:rPr>
              <a:t>BE RESPONSIBLE</a:t>
            </a:r>
            <a:endParaRPr lang="en-US" altLang="ko-KR" sz="2000" i="0" dirty="0">
              <a:solidFill>
                <a:srgbClr val="0B0496"/>
              </a:solidFill>
              <a:latin typeface="Tahoma" pitchFamily="34" charset="0"/>
              <a:cs typeface="Tahoma" pitchFamily="34" charset="0"/>
            </a:endParaRPr>
          </a:p>
          <a:p>
            <a:pPr marL="0" indent="0" eaLnBrk="1" latinLnBrk="1" hangingPunct="1">
              <a:lnSpc>
                <a:spcPct val="150000"/>
              </a:lnSpc>
              <a:defRPr/>
            </a:pPr>
            <a:endParaRPr lang="en-US" altLang="ko-KR" sz="2000" i="0" dirty="0">
              <a:solidFill>
                <a:srgbClr val="0B0496"/>
              </a:solidFill>
              <a:latin typeface="Tahoma" pitchFamily="34" charset="0"/>
              <a:cs typeface="Tahoma" pitchFamily="34" charset="0"/>
            </a:endParaRPr>
          </a:p>
          <a:p>
            <a:pPr marL="0" indent="0" eaLnBrk="1" latinLnBrk="1" hangingPunct="1">
              <a:lnSpc>
                <a:spcPct val="150000"/>
              </a:lnSpc>
              <a:defRPr/>
            </a:pPr>
            <a:endParaRPr lang="en-US" altLang="ko-KR" sz="2000" i="0" dirty="0">
              <a:solidFill>
                <a:srgbClr val="0B0496"/>
              </a:solidFill>
              <a:latin typeface="Tahoma" pitchFamily="34" charset="0"/>
              <a:cs typeface="Tahoma" pitchFamily="34" charset="0"/>
            </a:endParaRPr>
          </a:p>
        </p:txBody>
      </p:sp>
      <p:pic>
        <p:nvPicPr>
          <p:cNvPr id="7" name="Picture 2" descr="관련 이미지"/>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2621"/>
          <a:stretch/>
        </p:blipFill>
        <p:spPr bwMode="auto">
          <a:xfrm>
            <a:off x="601047" y="974683"/>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2" name="직사각형 1"/>
          <p:cNvSpPr/>
          <p:nvPr/>
        </p:nvSpPr>
        <p:spPr>
          <a:xfrm>
            <a:off x="412030" y="1512334"/>
            <a:ext cx="8523626" cy="823880"/>
          </a:xfrm>
          <a:prstGeom prst="rect">
            <a:avLst/>
          </a:prstGeom>
        </p:spPr>
        <p:txBody>
          <a:bodyPr wrap="square">
            <a:spAutoFit/>
          </a:bodyPr>
          <a:lstStyle/>
          <a:p>
            <a:pPr>
              <a:lnSpc>
                <a:spcPct val="160000"/>
              </a:lnSpc>
              <a:spcBef>
                <a:spcPts val="0"/>
              </a:spcBef>
              <a:spcAft>
                <a:spcPts val="0"/>
              </a:spcAft>
            </a:pPr>
            <a:r>
              <a:rPr lang="en-US" altLang="ko-KR" sz="1600" i="0" kern="0" dirty="0">
                <a:latin typeface="Tahoma" panose="020B0604030504040204" pitchFamily="34" charset="0"/>
                <a:ea typeface="Tahoma" panose="020B0604030504040204" pitchFamily="34" charset="0"/>
                <a:cs typeface="Tahoma" panose="020B0604030504040204" pitchFamily="34" charset="0"/>
              </a:rPr>
              <a:t>You are a representative of Ajou and </a:t>
            </a:r>
            <a:r>
              <a:rPr lang="en-US" altLang="ko-KR" sz="1600" i="0" kern="0" dirty="0" smtClean="0">
                <a:latin typeface="Tahoma" panose="020B0604030504040204" pitchFamily="34" charset="0"/>
                <a:ea typeface="Tahoma" panose="020B0604030504040204" pitchFamily="34" charset="0"/>
                <a:cs typeface="Tahoma" panose="020B0604030504040204" pitchFamily="34" charset="0"/>
              </a:rPr>
              <a:t>Korea </a:t>
            </a:r>
            <a:r>
              <a:rPr lang="en-US" altLang="ko-KR" sz="1600" i="0" kern="0" dirty="0">
                <a:latin typeface="Tahoma" panose="020B0604030504040204" pitchFamily="34" charset="0"/>
                <a:ea typeface="Tahoma" panose="020B0604030504040204" pitchFamily="34" charset="0"/>
                <a:cs typeface="Tahoma" panose="020B0604030504040204" pitchFamily="34" charset="0"/>
              </a:rPr>
              <a:t>to local people, and you are being supported by Ajou in </a:t>
            </a:r>
            <a:r>
              <a:rPr lang="en-US" altLang="ko-KR" sz="1600" i="0" kern="0" dirty="0" smtClean="0">
                <a:latin typeface="Tahoma" panose="020B0604030504040204" pitchFamily="34" charset="0"/>
                <a:ea typeface="Tahoma" panose="020B0604030504040204" pitchFamily="34" charset="0"/>
                <a:cs typeface="Tahoma" panose="020B0604030504040204" pitchFamily="34" charset="0"/>
              </a:rPr>
              <a:t>many </a:t>
            </a:r>
            <a:r>
              <a:rPr lang="en-US" altLang="ko-KR" sz="1600" i="0" kern="0" dirty="0">
                <a:latin typeface="Tahoma" panose="020B0604030504040204" pitchFamily="34" charset="0"/>
                <a:ea typeface="Tahoma" panose="020B0604030504040204" pitchFamily="34" charset="0"/>
                <a:cs typeface="Tahoma" panose="020B0604030504040204" pitchFamily="34" charset="0"/>
              </a:rPr>
              <a:t>ways</a:t>
            </a:r>
            <a:r>
              <a:rPr lang="en-US" altLang="ko-KR" sz="1600" i="0" kern="0" dirty="0" smtClean="0">
                <a:latin typeface="Tahoma" panose="020B0604030504040204" pitchFamily="34" charset="0"/>
                <a:ea typeface="Tahoma" panose="020B0604030504040204" pitchFamily="34" charset="0"/>
                <a:cs typeface="Tahoma" panose="020B0604030504040204" pitchFamily="34" charset="0"/>
              </a:rPr>
              <a:t>. </a:t>
            </a:r>
            <a:endParaRPr lang="en-US" altLang="ko-KR" sz="1600" i="0" kern="0" dirty="0">
              <a:latin typeface="Tahoma" panose="020B0604030504040204" pitchFamily="34" charset="0"/>
              <a:ea typeface="Tahoma" panose="020B0604030504040204" pitchFamily="34" charset="0"/>
              <a:cs typeface="Tahoma" panose="020B0604030504040204" pitchFamily="34" charset="0"/>
            </a:endParaRPr>
          </a:p>
        </p:txBody>
      </p:sp>
      <p:sp>
        <p:nvSpPr>
          <p:cNvPr id="6" name="직사각형 5"/>
          <p:cNvSpPr/>
          <p:nvPr/>
        </p:nvSpPr>
        <p:spPr>
          <a:xfrm>
            <a:off x="816511" y="2452011"/>
            <a:ext cx="8523626" cy="3243965"/>
          </a:xfrm>
          <a:prstGeom prst="rect">
            <a:avLst/>
          </a:prstGeom>
        </p:spPr>
        <p:txBody>
          <a:bodyPr wrap="square">
            <a:spAutoFit/>
          </a:bodyPr>
          <a:lstStyle/>
          <a:p>
            <a:pPr marL="342900" lvl="0" indent="-342900">
              <a:lnSpc>
                <a:spcPct val="160000"/>
              </a:lnSpc>
              <a:spcBef>
                <a:spcPts val="0"/>
              </a:spcBef>
              <a:spcAft>
                <a:spcPts val="0"/>
              </a:spcAft>
              <a:buFont typeface="Wingdings" panose="05000000000000000000" pitchFamily="2" charset="2"/>
              <a:buChar char="Ø"/>
            </a:pPr>
            <a:r>
              <a:rPr lang="en-US" altLang="ko-KR" i="0" kern="0" dirty="0">
                <a:solidFill>
                  <a:srgbClr val="000000"/>
                </a:solidFill>
                <a:latin typeface="Tahoma" panose="020B0604030504040204" pitchFamily="34" charset="0"/>
                <a:ea typeface="Tahoma" panose="020B0604030504040204" pitchFamily="34" charset="0"/>
                <a:cs typeface="Tahoma" panose="020B0604030504040204" pitchFamily="34" charset="0"/>
              </a:rPr>
              <a:t>Behave as a proud person </a:t>
            </a:r>
          </a:p>
          <a:p>
            <a:pPr marL="342900" lvl="0" indent="-342900">
              <a:lnSpc>
                <a:spcPct val="160000"/>
              </a:lnSpc>
              <a:spcBef>
                <a:spcPts val="0"/>
              </a:spcBef>
              <a:spcAft>
                <a:spcPts val="0"/>
              </a:spcAft>
              <a:buFont typeface="Wingdings" panose="05000000000000000000" pitchFamily="2" charset="2"/>
              <a:buChar char="Ø"/>
            </a:pPr>
            <a:r>
              <a:rPr lang="en-US" altLang="ko-KR" i="0" kern="0" dirty="0">
                <a:solidFill>
                  <a:srgbClr val="000000"/>
                </a:solidFill>
                <a:latin typeface="Tahoma" panose="020B0604030504040204" pitchFamily="34" charset="0"/>
                <a:ea typeface="Tahoma" panose="020B0604030504040204" pitchFamily="34" charset="0"/>
                <a:cs typeface="Tahoma" panose="020B0604030504040204" pitchFamily="34" charset="0"/>
              </a:rPr>
              <a:t>Respect the local culture and </a:t>
            </a:r>
            <a:r>
              <a:rPr lang="en-US" altLang="ko-KR" i="0" kern="0" dirty="0" smtClean="0">
                <a:solidFill>
                  <a:srgbClr val="000000"/>
                </a:solidFill>
                <a:latin typeface="Tahoma" panose="020B0604030504040204" pitchFamily="34" charset="0"/>
                <a:ea typeface="Tahoma" panose="020B0604030504040204" pitchFamily="34" charset="0"/>
                <a:cs typeface="Tahoma" panose="020B0604030504040204" pitchFamily="34" charset="0"/>
              </a:rPr>
              <a:t>customs</a:t>
            </a:r>
            <a:endParaRPr lang="en-US" altLang="ko-KR" i="0" kern="0" dirty="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342900" lvl="0" indent="-342900">
              <a:lnSpc>
                <a:spcPct val="160000"/>
              </a:lnSpc>
              <a:spcBef>
                <a:spcPts val="0"/>
              </a:spcBef>
              <a:spcAft>
                <a:spcPts val="0"/>
              </a:spcAft>
              <a:buFont typeface="Wingdings" panose="05000000000000000000" pitchFamily="2" charset="2"/>
              <a:buChar char="Ø"/>
            </a:pPr>
            <a:r>
              <a:rPr lang="en-US" altLang="ko-KR" i="0" kern="0" dirty="0">
                <a:solidFill>
                  <a:srgbClr val="000000"/>
                </a:solidFill>
                <a:latin typeface="Tahoma" panose="020B0604030504040204" pitchFamily="34" charset="0"/>
                <a:ea typeface="Tahoma" panose="020B0604030504040204" pitchFamily="34" charset="0"/>
                <a:cs typeface="Tahoma" panose="020B0604030504040204" pitchFamily="34" charset="0"/>
              </a:rPr>
              <a:t>Do not compare local ways with </a:t>
            </a:r>
            <a:r>
              <a:rPr lang="en-US" altLang="ko-KR" i="0" kern="0" dirty="0" smtClean="0">
                <a:solidFill>
                  <a:srgbClr val="000000"/>
                </a:solidFill>
                <a:latin typeface="Tahoma" panose="020B0604030504040204" pitchFamily="34" charset="0"/>
                <a:ea typeface="Tahoma" panose="020B0604030504040204" pitchFamily="34" charset="0"/>
                <a:cs typeface="Tahoma" panose="020B0604030504040204" pitchFamily="34" charset="0"/>
              </a:rPr>
              <a:t>Korean ways </a:t>
            </a:r>
            <a:endParaRPr lang="en-US" altLang="ko-KR" i="0" kern="0" dirty="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342900" lvl="0" indent="-342900">
              <a:lnSpc>
                <a:spcPct val="160000"/>
              </a:lnSpc>
              <a:spcBef>
                <a:spcPts val="0"/>
              </a:spcBef>
              <a:spcAft>
                <a:spcPts val="0"/>
              </a:spcAft>
              <a:buFont typeface="Wingdings" panose="05000000000000000000" pitchFamily="2" charset="2"/>
              <a:buChar char="Ø"/>
            </a:pPr>
            <a:r>
              <a:rPr lang="en-US" altLang="ko-KR" i="0" kern="0" dirty="0" smtClean="0">
                <a:solidFill>
                  <a:srgbClr val="000000"/>
                </a:solidFill>
                <a:latin typeface="Tahoma" panose="020B0604030504040204" pitchFamily="34" charset="0"/>
                <a:ea typeface="Tahoma" panose="020B0604030504040204" pitchFamily="34" charset="0"/>
                <a:cs typeface="Tahoma" panose="020B0604030504040204" pitchFamily="34" charset="0"/>
              </a:rPr>
              <a:t>Behave appropriately</a:t>
            </a:r>
            <a:endParaRPr lang="en-US" altLang="ko-KR" i="0" kern="0" dirty="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911225" indent="-285750">
              <a:lnSpc>
                <a:spcPct val="160000"/>
              </a:lnSpc>
              <a:spcBef>
                <a:spcPts val="0"/>
              </a:spcBef>
              <a:spcAft>
                <a:spcPts val="0"/>
              </a:spcAft>
              <a:buFont typeface="Arial" panose="020B0604020202020204" pitchFamily="34" charset="0"/>
              <a:buChar char="•"/>
            </a:pPr>
            <a:r>
              <a:rPr lang="en-US" altLang="ko-KR" sz="1400" i="0" kern="0" dirty="0" smtClean="0">
                <a:solidFill>
                  <a:srgbClr val="000000"/>
                </a:solidFill>
                <a:latin typeface="Tahoma" panose="020B0604030504040204" pitchFamily="34" charset="0"/>
                <a:ea typeface="Tahoma" panose="020B0604030504040204" pitchFamily="34" charset="0"/>
                <a:cs typeface="Tahoma" panose="020B0604030504040204" pitchFamily="34" charset="0"/>
              </a:rPr>
              <a:t>Be punctual</a:t>
            </a:r>
          </a:p>
          <a:p>
            <a:pPr marL="911225" indent="-285750">
              <a:lnSpc>
                <a:spcPct val="160000"/>
              </a:lnSpc>
              <a:spcBef>
                <a:spcPts val="0"/>
              </a:spcBef>
              <a:spcAft>
                <a:spcPts val="0"/>
              </a:spcAft>
              <a:buFont typeface="Arial" panose="020B0604020202020204" pitchFamily="34" charset="0"/>
              <a:buChar char="•"/>
            </a:pPr>
            <a:r>
              <a:rPr lang="en-US" altLang="ko-KR" sz="1400" i="0" kern="0" dirty="0" smtClean="0">
                <a:solidFill>
                  <a:srgbClr val="000000"/>
                </a:solidFill>
                <a:latin typeface="Tahoma" panose="020B0604030504040204" pitchFamily="34" charset="0"/>
                <a:ea typeface="Tahoma" panose="020B0604030504040204" pitchFamily="34" charset="0"/>
                <a:cs typeface="Tahoma" panose="020B0604030504040204" pitchFamily="34" charset="0"/>
              </a:rPr>
              <a:t>Keep </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your attire in a proper way </a:t>
            </a:r>
          </a:p>
          <a:p>
            <a:pPr marL="911225" indent="-285750">
              <a:lnSpc>
                <a:spcPct val="160000"/>
              </a:lnSpc>
              <a:spcBef>
                <a:spcPts val="0"/>
              </a:spcBef>
              <a:spcAft>
                <a:spcPts val="0"/>
              </a:spcAft>
              <a:buFont typeface="Arial" panose="020B0604020202020204" pitchFamily="34" charset="0"/>
              <a:buChar char="•"/>
            </a:pP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altLang="ko-KR" sz="1400" i="0" kern="0" dirty="0" smtClean="0">
                <a:solidFill>
                  <a:srgbClr val="000000"/>
                </a:solidFill>
                <a:latin typeface="Tahoma" panose="020B0604030504040204" pitchFamily="34" charset="0"/>
                <a:ea typeface="Tahoma" panose="020B0604030504040204" pitchFamily="34" charset="0"/>
                <a:cs typeface="Tahoma" panose="020B0604030504040204" pitchFamily="34" charset="0"/>
              </a:rPr>
              <a:t>Keep your body clean and healthy</a:t>
            </a:r>
          </a:p>
          <a:p>
            <a:pPr marL="911225" indent="-285750">
              <a:lnSpc>
                <a:spcPct val="160000"/>
              </a:lnSpc>
              <a:spcBef>
                <a:spcPts val="0"/>
              </a:spcBef>
              <a:spcAft>
                <a:spcPts val="0"/>
              </a:spcAft>
              <a:buFont typeface="Arial" panose="020B0604020202020204" pitchFamily="34" charset="0"/>
              <a:buChar char="•"/>
            </a:pP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altLang="ko-KR" sz="1400" i="0" kern="0" dirty="0" smtClean="0">
                <a:solidFill>
                  <a:srgbClr val="000000"/>
                </a:solidFill>
                <a:latin typeface="Tahoma" panose="020B0604030504040204" pitchFamily="34" charset="0"/>
                <a:ea typeface="Tahoma" panose="020B0604030504040204" pitchFamily="34" charset="0"/>
                <a:cs typeface="Tahoma" panose="020B0604030504040204" pitchFamily="34" charset="0"/>
              </a:rPr>
              <a:t>Show good table manners</a:t>
            </a:r>
            <a:endPar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endParaRPr>
          </a:p>
        </p:txBody>
      </p:sp>
      <p:sp>
        <p:nvSpPr>
          <p:cNvPr id="9"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i="0" kern="0" dirty="0">
                <a:latin typeface="Tahoma" panose="020B0604030504040204" pitchFamily="34" charset="0"/>
                <a:ea typeface="Tahoma" panose="020B0604030504040204" pitchFamily="34" charset="0"/>
                <a:cs typeface="Tahoma" panose="020B0604030504040204" pitchFamily="34" charset="0"/>
              </a:rPr>
              <a:t>4</a:t>
            </a:r>
            <a:r>
              <a:rPr lang="en-US" altLang="ko-KR" b="1" i="0" kern="0" dirty="0" smtClean="0">
                <a:latin typeface="Tahoma" panose="020B0604030504040204" pitchFamily="34" charset="0"/>
                <a:ea typeface="Tahoma" panose="020B0604030504040204" pitchFamily="34" charset="0"/>
                <a:cs typeface="Tahoma" panose="020B0604030504040204" pitchFamily="34" charset="0"/>
              </a:rPr>
              <a:t>. </a:t>
            </a:r>
            <a:r>
              <a:rPr lang="en-US" altLang="ko-KR" i="0" kern="0" dirty="0" smtClean="0">
                <a:latin typeface="Tahoma" panose="020B0604030504040204" pitchFamily="34" charset="0"/>
                <a:ea typeface="Tahoma" panose="020B0604030504040204" pitchFamily="34" charset="0"/>
                <a:cs typeface="Tahoma" panose="020B0604030504040204" pitchFamily="34" charset="0"/>
              </a:rPr>
              <a:t>Reminder</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29283767"/>
      </p:ext>
    </p:extLst>
  </p:cSld>
  <p:clrMapOvr>
    <a:masterClrMapping/>
  </p:clrMapOvr>
  <p:transition>
    <p:wipe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1"/>
          <p:cNvSpPr txBox="1">
            <a:spLocks noChangeArrowheads="1"/>
          </p:cNvSpPr>
          <p:nvPr/>
        </p:nvSpPr>
        <p:spPr bwMode="auto">
          <a:xfrm>
            <a:off x="980462" y="913017"/>
            <a:ext cx="4024802" cy="1477328"/>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eaLnBrk="1" latinLnBrk="1" hangingPunct="1">
              <a:lnSpc>
                <a:spcPct val="150000"/>
              </a:lnSpc>
              <a:defRPr/>
            </a:pPr>
            <a:r>
              <a:rPr lang="en-US" altLang="ko-KR" sz="2000" i="0" dirty="0" smtClean="0">
                <a:solidFill>
                  <a:srgbClr val="0B0496"/>
                </a:solidFill>
                <a:latin typeface="Tahoma" pitchFamily="34" charset="0"/>
                <a:cs typeface="Tahoma" pitchFamily="34" charset="0"/>
              </a:rPr>
              <a:t>BE KIND TO YOUR FAMILY</a:t>
            </a:r>
            <a:endParaRPr lang="en-US" altLang="ko-KR" sz="2000" i="0" dirty="0">
              <a:solidFill>
                <a:srgbClr val="0B0496"/>
              </a:solidFill>
              <a:latin typeface="Tahoma" pitchFamily="34" charset="0"/>
              <a:cs typeface="Tahoma" pitchFamily="34" charset="0"/>
            </a:endParaRPr>
          </a:p>
          <a:p>
            <a:pPr marL="0" indent="0" eaLnBrk="1" latinLnBrk="1" hangingPunct="1">
              <a:lnSpc>
                <a:spcPct val="150000"/>
              </a:lnSpc>
              <a:defRPr/>
            </a:pPr>
            <a:endParaRPr lang="en-US" altLang="ko-KR" sz="2000" i="0" dirty="0">
              <a:solidFill>
                <a:srgbClr val="0B0496"/>
              </a:solidFill>
              <a:latin typeface="Tahoma" pitchFamily="34" charset="0"/>
              <a:cs typeface="Tahoma" pitchFamily="34" charset="0"/>
            </a:endParaRPr>
          </a:p>
          <a:p>
            <a:pPr marL="0" indent="0" eaLnBrk="1" latinLnBrk="1" hangingPunct="1">
              <a:lnSpc>
                <a:spcPct val="150000"/>
              </a:lnSpc>
              <a:defRPr/>
            </a:pPr>
            <a:endParaRPr lang="en-US" altLang="ko-KR" sz="2000" i="0" dirty="0">
              <a:solidFill>
                <a:srgbClr val="0B0496"/>
              </a:solidFill>
              <a:latin typeface="Tahoma" pitchFamily="34" charset="0"/>
              <a:cs typeface="Tahoma" pitchFamily="34" charset="0"/>
            </a:endParaRPr>
          </a:p>
        </p:txBody>
      </p:sp>
      <p:pic>
        <p:nvPicPr>
          <p:cNvPr id="7" name="Picture 2" descr="관련 이미지"/>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2621"/>
          <a:stretch/>
        </p:blipFill>
        <p:spPr bwMode="auto">
          <a:xfrm>
            <a:off x="583401" y="913017"/>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2" name="직사각형 1"/>
          <p:cNvSpPr/>
          <p:nvPr/>
        </p:nvSpPr>
        <p:spPr>
          <a:xfrm>
            <a:off x="1224500" y="4600585"/>
            <a:ext cx="8117112" cy="866904"/>
          </a:xfrm>
          <a:prstGeom prst="rect">
            <a:avLst/>
          </a:prstGeom>
        </p:spPr>
        <p:txBody>
          <a:bodyPr wrap="square">
            <a:spAutoFit/>
          </a:bodyPr>
          <a:lstStyle/>
          <a:p>
            <a:pPr marL="285750" indent="-285750">
              <a:lnSpc>
                <a:spcPct val="150000"/>
              </a:lnSpc>
              <a:buFont typeface="Wingdings" panose="05000000000000000000" pitchFamily="2" charset="2"/>
              <a:buChar char="Ø"/>
            </a:pPr>
            <a:r>
              <a:rPr lang="en-US" altLang="ko-KR" i="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Keep connected with your family back home — </a:t>
            </a:r>
            <a:r>
              <a:rPr lang="en-US" altLang="ko-KR" i="0" dirty="0" err="1">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kakao</a:t>
            </a:r>
            <a:r>
              <a:rPr lang="en-US" altLang="ko-KR" i="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t>
            </a:r>
            <a:r>
              <a:rPr lang="en-US" altLang="ko-KR" i="0"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skype </a:t>
            </a:r>
            <a:endParaRPr lang="en-US" altLang="ko-KR" i="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285750" indent="-285750">
              <a:lnSpc>
                <a:spcPct val="150000"/>
              </a:lnSpc>
              <a:buFont typeface="Wingdings" panose="05000000000000000000" pitchFamily="2" charset="2"/>
              <a:buChar char="Ø"/>
            </a:pPr>
            <a:r>
              <a:rPr lang="en-US" altLang="ko-KR" i="0"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Keep them informed about what you are doing there</a:t>
            </a:r>
          </a:p>
        </p:txBody>
      </p:sp>
      <p:pic>
        <p:nvPicPr>
          <p:cNvPr id="2054" name="Picture 6" descr="가족 일러스트 PNG에 대한 이미지 검색결과"/>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76349" y="1782464"/>
            <a:ext cx="3220901" cy="2382125"/>
          </a:xfrm>
          <a:prstGeom prst="rect">
            <a:avLst/>
          </a:prstGeom>
          <a:noFill/>
          <a:extLst>
            <a:ext uri="{909E8E84-426E-40DD-AFC4-6F175D3DCCD1}">
              <a14:hiddenFill xmlns:a14="http://schemas.microsoft.com/office/drawing/2010/main">
                <a:solidFill>
                  <a:srgbClr val="FFFFFF"/>
                </a:solidFill>
              </a14:hiddenFill>
            </a:ext>
          </a:extLst>
        </p:spPr>
      </p:pic>
      <p:pic>
        <p:nvPicPr>
          <p:cNvPr id="4" name="그림 3"/>
          <p:cNvPicPr>
            <a:picLocks noChangeAspect="1"/>
          </p:cNvPicPr>
          <p:nvPr/>
        </p:nvPicPr>
        <p:blipFill>
          <a:blip r:embed="rId4"/>
          <a:stretch>
            <a:fillRect/>
          </a:stretch>
        </p:blipFill>
        <p:spPr>
          <a:xfrm>
            <a:off x="1014329" y="1495752"/>
            <a:ext cx="3282429" cy="2955548"/>
          </a:xfrm>
          <a:prstGeom prst="rect">
            <a:avLst/>
          </a:prstGeom>
        </p:spPr>
      </p:pic>
      <p:sp>
        <p:nvSpPr>
          <p:cNvPr id="8"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i="0" kern="0" dirty="0">
                <a:latin typeface="Tahoma" panose="020B0604030504040204" pitchFamily="34" charset="0"/>
                <a:ea typeface="Tahoma" panose="020B0604030504040204" pitchFamily="34" charset="0"/>
                <a:cs typeface="Tahoma" panose="020B0604030504040204" pitchFamily="34" charset="0"/>
              </a:rPr>
              <a:t>4</a:t>
            </a:r>
            <a:r>
              <a:rPr lang="en-US" altLang="ko-KR" b="1" i="0" kern="0" dirty="0" smtClean="0">
                <a:latin typeface="Tahoma" panose="020B0604030504040204" pitchFamily="34" charset="0"/>
                <a:ea typeface="Tahoma" panose="020B0604030504040204" pitchFamily="34" charset="0"/>
                <a:cs typeface="Tahoma" panose="020B0604030504040204" pitchFamily="34" charset="0"/>
              </a:rPr>
              <a:t>. </a:t>
            </a:r>
            <a:r>
              <a:rPr lang="en-US" altLang="ko-KR" i="0" kern="0" dirty="0" smtClean="0">
                <a:latin typeface="Tahoma" panose="020B0604030504040204" pitchFamily="34" charset="0"/>
                <a:ea typeface="Tahoma" panose="020B0604030504040204" pitchFamily="34" charset="0"/>
                <a:cs typeface="Tahoma" panose="020B0604030504040204" pitchFamily="34" charset="0"/>
              </a:rPr>
              <a:t>Reminder</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626736619"/>
      </p:ext>
    </p:extLst>
  </p:cSld>
  <p:clrMapOvr>
    <a:masterClrMapping/>
  </p:clrMapOvr>
  <p:transition>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852596" y="1287806"/>
            <a:ext cx="7628561" cy="5032147"/>
          </a:xfrm>
          <a:prstGeom prst="rect">
            <a:avLst/>
          </a:prstGeom>
        </p:spPr>
        <p:txBody>
          <a:bodyPr wrap="square">
            <a:spAutoFit/>
          </a:bodyPr>
          <a:lstStyle/>
          <a:p>
            <a:pPr marL="285750" indent="-285750">
              <a:lnSpc>
                <a:spcPct val="150000"/>
              </a:lnSpc>
              <a:spcBef>
                <a:spcPts val="0"/>
              </a:spcBef>
              <a:spcAft>
                <a:spcPts val="0"/>
              </a:spcAft>
              <a:buFont typeface="Wingdings" panose="05000000000000000000" pitchFamily="2" charset="2"/>
              <a:buChar char="Ø"/>
              <a:tabLst>
                <a:tab pos="287020" algn="l"/>
              </a:tabLst>
            </a:pPr>
            <a:r>
              <a:rPr lang="en-US" altLang="ko-KR" sz="1400" i="0" kern="100" dirty="0">
                <a:latin typeface="Tahoma" panose="020B0604030504040204" pitchFamily="34" charset="0"/>
                <a:ea typeface="Tahoma" panose="020B0604030504040204" pitchFamily="34" charset="0"/>
                <a:cs typeface="Tahoma" panose="020B0604030504040204" pitchFamily="34" charset="0"/>
              </a:rPr>
              <a:t>R</a:t>
            </a:r>
            <a:r>
              <a:rPr lang="en-US" altLang="ko-KR" sz="1400" i="0" kern="100" dirty="0" smtClean="0">
                <a:latin typeface="Tahoma" panose="020B0604030504040204" pitchFamily="34" charset="0"/>
                <a:ea typeface="Tahoma" panose="020B0604030504040204" pitchFamily="34" charset="0"/>
                <a:cs typeface="Tahoma" panose="020B0604030504040204" pitchFamily="34" charset="0"/>
              </a:rPr>
              <a:t>efers </a:t>
            </a:r>
            <a:r>
              <a:rPr lang="en-US" altLang="ko-KR" sz="1400" i="0" kern="100" dirty="0">
                <a:latin typeface="Tahoma" panose="020B0604030504040204" pitchFamily="34" charset="0"/>
                <a:ea typeface="Tahoma" panose="020B0604030504040204" pitchFamily="34" charset="0"/>
                <a:cs typeface="Tahoma" panose="020B0604030504040204" pitchFamily="34" charset="0"/>
              </a:rPr>
              <a:t>to the anxiety and feelings (of surprise, disorientation, uncertainty, confusion, etc.) felt when people have to operate within a different and unknown cultural or social environment </a:t>
            </a:r>
            <a:r>
              <a:rPr lang="en-US" altLang="ko-KR" sz="1400" i="0" kern="0" dirty="0">
                <a:latin typeface="Tahoma" panose="020B0604030504040204" pitchFamily="34" charset="0"/>
                <a:ea typeface="Tahoma" panose="020B0604030504040204" pitchFamily="34" charset="0"/>
                <a:cs typeface="Tahoma" panose="020B0604030504040204" pitchFamily="34" charset="0"/>
              </a:rPr>
              <a:t>after</a:t>
            </a:r>
            <a:r>
              <a:rPr lang="en-US" altLang="ko-KR" sz="1400" i="0" kern="100" dirty="0">
                <a:latin typeface="Tahoma" panose="020B0604030504040204" pitchFamily="34" charset="0"/>
                <a:ea typeface="Tahoma" panose="020B0604030504040204" pitchFamily="34" charset="0"/>
                <a:cs typeface="Tahoma" panose="020B0604030504040204" pitchFamily="34" charset="0"/>
              </a:rPr>
              <a:t> leaving everything familiar behind and they have to find their way in a new culture that has a different way of life and a different mindset such as in a foreign country (cited from </a:t>
            </a:r>
            <a:r>
              <a:rPr lang="en-US" altLang="ko-KR" sz="1400" i="0" kern="100" dirty="0" smtClean="0">
                <a:latin typeface="Tahoma" panose="020B0604030504040204" pitchFamily="34" charset="0"/>
                <a:ea typeface="Tahoma" panose="020B0604030504040204" pitchFamily="34" charset="0"/>
                <a:cs typeface="Tahoma" panose="020B0604030504040204" pitchFamily="34" charset="0"/>
              </a:rPr>
              <a:t>Wikipedia)</a:t>
            </a:r>
          </a:p>
          <a:p>
            <a:pPr marL="285750" indent="-285750">
              <a:lnSpc>
                <a:spcPct val="150000"/>
              </a:lnSpc>
              <a:spcBef>
                <a:spcPts val="0"/>
              </a:spcBef>
              <a:spcAft>
                <a:spcPts val="0"/>
              </a:spcAft>
              <a:buFont typeface="Wingdings" panose="05000000000000000000" pitchFamily="2" charset="2"/>
              <a:buChar char="Ø"/>
              <a:tabLst>
                <a:tab pos="287020" algn="l"/>
              </a:tabLst>
            </a:pPr>
            <a:r>
              <a:rPr lang="en-US" altLang="ko-KR" sz="1400" i="0" dirty="0">
                <a:latin typeface="Tahoma" pitchFamily="34" charset="0"/>
                <a:cs typeface="Tahoma" pitchFamily="34" charset="0"/>
              </a:rPr>
              <a:t>A</a:t>
            </a:r>
            <a:r>
              <a:rPr lang="en-US" altLang="ko-KR" sz="1400" i="0" dirty="0" smtClean="0">
                <a:latin typeface="Tahoma" pitchFamily="34" charset="0"/>
                <a:cs typeface="Tahoma" pitchFamily="34" charset="0"/>
              </a:rPr>
              <a:t> </a:t>
            </a:r>
            <a:r>
              <a:rPr lang="en-US" altLang="ko-KR" sz="1400" i="0" dirty="0">
                <a:latin typeface="Tahoma" pitchFamily="34" charset="0"/>
                <a:cs typeface="Tahoma" pitchFamily="34" charset="0"/>
              </a:rPr>
              <a:t>term used to describe the emotional instability people feel when they are in a completely different cultural or social environment. It can be difficult to accept new cultures. It becomes difficult to know what is right and what is not.</a:t>
            </a:r>
            <a:r>
              <a:rPr lang="en-US" altLang="ko-KR" sz="1400" i="0" kern="100" dirty="0">
                <a:latin typeface="Tahoma" panose="020B0604030504040204" pitchFamily="34" charset="0"/>
                <a:ea typeface="Tahoma" panose="020B0604030504040204" pitchFamily="34" charset="0"/>
                <a:cs typeface="Tahoma" panose="020B0604030504040204" pitchFamily="34" charset="0"/>
              </a:rPr>
              <a:t> There is also a strong dislike for any aspect of new or different cultures.</a:t>
            </a:r>
            <a:r>
              <a:rPr lang="en-US" altLang="ko-KR" sz="1400" i="0" dirty="0">
                <a:latin typeface="Tahoma" pitchFamily="34" charset="0"/>
                <a:cs typeface="Tahoma" pitchFamily="34" charset="0"/>
              </a:rPr>
              <a:t>(First introduced in 1954 by anthropologist </a:t>
            </a:r>
            <a:r>
              <a:rPr lang="en-US" altLang="ko-KR" sz="1400" i="0" dirty="0" err="1">
                <a:latin typeface="Tahoma" pitchFamily="34" charset="0"/>
                <a:cs typeface="Tahoma" pitchFamily="34" charset="0"/>
              </a:rPr>
              <a:t>Kalervo</a:t>
            </a:r>
            <a:r>
              <a:rPr lang="en-US" altLang="ko-KR" sz="1400" i="0" dirty="0">
                <a:latin typeface="Tahoma" pitchFamily="34" charset="0"/>
                <a:cs typeface="Tahoma" pitchFamily="34" charset="0"/>
              </a:rPr>
              <a:t> Oberg)</a:t>
            </a:r>
          </a:p>
          <a:p>
            <a:pPr marL="285750" indent="-285750">
              <a:lnSpc>
                <a:spcPct val="150000"/>
              </a:lnSpc>
              <a:spcBef>
                <a:spcPts val="0"/>
              </a:spcBef>
              <a:spcAft>
                <a:spcPts val="0"/>
              </a:spcAft>
              <a:buFont typeface="Wingdings" panose="05000000000000000000" pitchFamily="2" charset="2"/>
              <a:buChar char="Ø"/>
              <a:tabLst>
                <a:tab pos="287020" algn="l"/>
              </a:tabLst>
            </a:pPr>
            <a:r>
              <a:rPr lang="ko-KR" altLang="en-US" sz="1200" i="0" kern="100" dirty="0" smtClean="0">
                <a:latin typeface="맑은 고딕" panose="020B0503020000020004" pitchFamily="50" charset="-127"/>
                <a:ea typeface="맑은 고딕" panose="020B0503020000020004" pitchFamily="50" charset="-127"/>
                <a:cs typeface="Tahoma" panose="020B0604030504040204" pitchFamily="34" charset="0"/>
              </a:rPr>
              <a:t>문화 충격은 </a:t>
            </a:r>
            <a:r>
              <a:rPr lang="ko-KR" altLang="en-US" sz="1200" i="0" kern="100" dirty="0">
                <a:latin typeface="맑은 고딕" panose="020B0503020000020004" pitchFamily="50" charset="-127"/>
                <a:ea typeface="맑은 고딕" panose="020B0503020000020004" pitchFamily="50" charset="-127"/>
                <a:cs typeface="Tahoma" panose="020B0604030504040204" pitchFamily="34" charset="0"/>
              </a:rPr>
              <a:t>사람들이 완전히 다른 문화 환경이나 사회 환경에 있을 때 느끼는 감정의 불안을 서술하기 위해 쓰이는 용어이다</a:t>
            </a:r>
            <a:r>
              <a:rPr lang="en-US" altLang="ko-KR" sz="1200" i="0" kern="100" dirty="0">
                <a:latin typeface="맑은 고딕" panose="020B0503020000020004" pitchFamily="50" charset="-127"/>
                <a:ea typeface="맑은 고딕" panose="020B0503020000020004" pitchFamily="50" charset="-127"/>
                <a:cs typeface="Tahoma" panose="020B0604030504040204" pitchFamily="34" charset="0"/>
              </a:rPr>
              <a:t>. </a:t>
            </a:r>
            <a:r>
              <a:rPr lang="ko-KR" altLang="en-US" sz="1200" i="0" kern="100" dirty="0">
                <a:latin typeface="맑은 고딕" panose="020B0503020000020004" pitchFamily="50" charset="-127"/>
                <a:ea typeface="맑은 고딕" panose="020B0503020000020004" pitchFamily="50" charset="-127"/>
                <a:cs typeface="Tahoma" panose="020B0604030504040204" pitchFamily="34" charset="0"/>
              </a:rPr>
              <a:t>새로운 문화를 소화하는 데 어려움을 겪을 수 있다</a:t>
            </a:r>
            <a:r>
              <a:rPr lang="en-US" altLang="ko-KR" sz="1200" i="0" kern="100" dirty="0">
                <a:latin typeface="맑은 고딕" panose="020B0503020000020004" pitchFamily="50" charset="-127"/>
                <a:ea typeface="맑은 고딕" panose="020B0503020000020004" pitchFamily="50" charset="-127"/>
                <a:cs typeface="Tahoma" panose="020B0604030504040204" pitchFamily="34" charset="0"/>
              </a:rPr>
              <a:t>. </a:t>
            </a:r>
            <a:r>
              <a:rPr lang="ko-KR" altLang="en-US" sz="1200" i="0" kern="100" dirty="0">
                <a:latin typeface="맑은 고딕" panose="020B0503020000020004" pitchFamily="50" charset="-127"/>
                <a:ea typeface="맑은 고딕" panose="020B0503020000020004" pitchFamily="50" charset="-127"/>
                <a:cs typeface="Tahoma" panose="020B0604030504040204" pitchFamily="34" charset="0"/>
              </a:rPr>
              <a:t>다시 말해</a:t>
            </a:r>
            <a:r>
              <a:rPr lang="en-US" altLang="ko-KR" sz="1200" i="0" kern="100" dirty="0">
                <a:latin typeface="맑은 고딕" panose="020B0503020000020004" pitchFamily="50" charset="-127"/>
                <a:ea typeface="맑은 고딕" panose="020B0503020000020004" pitchFamily="50" charset="-127"/>
                <a:cs typeface="Tahoma" panose="020B0604030504040204" pitchFamily="34" charset="0"/>
              </a:rPr>
              <a:t>, </a:t>
            </a:r>
            <a:r>
              <a:rPr lang="ko-KR" altLang="en-US" sz="1200" i="0" kern="100" dirty="0">
                <a:latin typeface="맑은 고딕" panose="020B0503020000020004" pitchFamily="50" charset="-127"/>
                <a:ea typeface="맑은 고딕" panose="020B0503020000020004" pitchFamily="50" charset="-127"/>
                <a:cs typeface="Tahoma" panose="020B0604030504040204" pitchFamily="34" charset="0"/>
              </a:rPr>
              <a:t>무엇이 올바르고 무엇이 올바르지 않는지를 알기가 어려워진다</a:t>
            </a:r>
            <a:r>
              <a:rPr lang="en-US" altLang="ko-KR" sz="1200" i="0" kern="100" dirty="0">
                <a:latin typeface="맑은 고딕" panose="020B0503020000020004" pitchFamily="50" charset="-127"/>
                <a:ea typeface="맑은 고딕" panose="020B0503020000020004" pitchFamily="50" charset="-127"/>
                <a:cs typeface="Tahoma" panose="020B0604030504040204" pitchFamily="34" charset="0"/>
              </a:rPr>
              <a:t>. </a:t>
            </a:r>
            <a:r>
              <a:rPr lang="ko-KR" altLang="en-US" sz="1200" i="0" kern="100" dirty="0">
                <a:latin typeface="맑은 고딕" panose="020B0503020000020004" pitchFamily="50" charset="-127"/>
                <a:ea typeface="맑은 고딕" panose="020B0503020000020004" pitchFamily="50" charset="-127"/>
                <a:cs typeface="Tahoma" panose="020B0604030504040204" pitchFamily="34" charset="0"/>
              </a:rPr>
              <a:t>새롭거나 다른 문화의 어떠한 양상에 대해 강력한 혐오</a:t>
            </a:r>
            <a:r>
              <a:rPr lang="en-US" altLang="ko-KR" sz="1200" i="0" kern="100" dirty="0">
                <a:latin typeface="맑은 고딕" panose="020B0503020000020004" pitchFamily="50" charset="-127"/>
                <a:ea typeface="맑은 고딕" panose="020B0503020000020004" pitchFamily="50" charset="-127"/>
                <a:cs typeface="Tahoma" panose="020B0604030504040204" pitchFamily="34" charset="0"/>
              </a:rPr>
              <a:t>(</a:t>
            </a:r>
            <a:r>
              <a:rPr lang="ko-KR" altLang="en-US" sz="1200" i="0" kern="100" dirty="0">
                <a:latin typeface="맑은 고딕" panose="020B0503020000020004" pitchFamily="50" charset="-127"/>
                <a:ea typeface="맑은 고딕" panose="020B0503020000020004" pitchFamily="50" charset="-127"/>
                <a:cs typeface="Tahoma" panose="020B0604030504040204" pitchFamily="34" charset="0"/>
              </a:rPr>
              <a:t>도덕 또는 미학</a:t>
            </a:r>
            <a:r>
              <a:rPr lang="en-US" altLang="ko-KR" sz="1200" i="0" kern="100" dirty="0">
                <a:latin typeface="맑은 고딕" panose="020B0503020000020004" pitchFamily="50" charset="-127"/>
                <a:ea typeface="맑은 고딕" panose="020B0503020000020004" pitchFamily="50" charset="-127"/>
                <a:cs typeface="Tahoma" panose="020B0604030504040204" pitchFamily="34" charset="0"/>
              </a:rPr>
              <a:t>)</a:t>
            </a:r>
            <a:r>
              <a:rPr lang="ko-KR" altLang="en-US" sz="1200" i="0" kern="100" dirty="0">
                <a:latin typeface="맑은 고딕" panose="020B0503020000020004" pitchFamily="50" charset="-127"/>
                <a:ea typeface="맑은 고딕" panose="020B0503020000020004" pitchFamily="50" charset="-127"/>
                <a:cs typeface="Tahoma" panose="020B0604030504040204" pitchFamily="34" charset="0"/>
              </a:rPr>
              <a:t>를 느끼기도 한다</a:t>
            </a:r>
            <a:r>
              <a:rPr lang="en-US" altLang="ko-KR" sz="1200" i="0" kern="100" dirty="0" smtClean="0">
                <a:latin typeface="맑은 고딕" panose="020B0503020000020004" pitchFamily="50" charset="-127"/>
                <a:ea typeface="맑은 고딕" panose="020B0503020000020004" pitchFamily="50" charset="-127"/>
                <a:cs typeface="Tahoma" panose="020B0604030504040204" pitchFamily="34" charset="0"/>
              </a:rPr>
              <a:t>. (</a:t>
            </a:r>
            <a:r>
              <a:rPr lang="en-US" altLang="ko-KR" sz="1200" i="0" kern="100" dirty="0">
                <a:latin typeface="맑은 고딕" panose="020B0503020000020004" pitchFamily="50" charset="-127"/>
                <a:ea typeface="맑은 고딕" panose="020B0503020000020004" pitchFamily="50" charset="-127"/>
                <a:cs typeface="Tahoma" panose="020B0604030504040204" pitchFamily="34" charset="0"/>
              </a:rPr>
              <a:t>1954</a:t>
            </a:r>
            <a:r>
              <a:rPr lang="ko-KR" altLang="en-US" sz="1200" i="0" kern="100" dirty="0">
                <a:latin typeface="맑은 고딕" panose="020B0503020000020004" pitchFamily="50" charset="-127"/>
                <a:ea typeface="맑은 고딕" panose="020B0503020000020004" pitchFamily="50" charset="-127"/>
                <a:cs typeface="Tahoma" panose="020B0604030504040204" pitchFamily="34" charset="0"/>
              </a:rPr>
              <a:t>년에 인류학자 </a:t>
            </a:r>
            <a:r>
              <a:rPr lang="ko-KR" altLang="en-US" sz="1200" i="0" kern="100" dirty="0" err="1">
                <a:latin typeface="맑은 고딕" panose="020B0503020000020004" pitchFamily="50" charset="-127"/>
                <a:ea typeface="맑은 고딕" panose="020B0503020000020004" pitchFamily="50" charset="-127"/>
                <a:cs typeface="Tahoma" panose="020B0604030504040204" pitchFamily="34" charset="0"/>
              </a:rPr>
              <a:t>칼레르보</a:t>
            </a:r>
            <a:r>
              <a:rPr lang="ko-KR" altLang="en-US" sz="1200" i="0" kern="100" dirty="0">
                <a:latin typeface="맑은 고딕" panose="020B0503020000020004" pitchFamily="50" charset="-127"/>
                <a:ea typeface="맑은 고딕" panose="020B0503020000020004" pitchFamily="50" charset="-127"/>
                <a:cs typeface="Tahoma" panose="020B0604030504040204" pitchFamily="34" charset="0"/>
              </a:rPr>
              <a:t> </a:t>
            </a:r>
            <a:r>
              <a:rPr lang="ko-KR" altLang="en-US" sz="1200" i="0" kern="100" dirty="0" err="1">
                <a:latin typeface="맑은 고딕" panose="020B0503020000020004" pitchFamily="50" charset="-127"/>
                <a:ea typeface="맑은 고딕" panose="020B0503020000020004" pitchFamily="50" charset="-127"/>
                <a:cs typeface="Tahoma" panose="020B0604030504040204" pitchFamily="34" charset="0"/>
              </a:rPr>
              <a:t>오베르그</a:t>
            </a:r>
            <a:r>
              <a:rPr lang="en-US" altLang="ko-KR" sz="1200" i="0" kern="100" dirty="0">
                <a:latin typeface="맑은 고딕" panose="020B0503020000020004" pitchFamily="50" charset="-127"/>
                <a:ea typeface="맑은 고딕" panose="020B0503020000020004" pitchFamily="50" charset="-127"/>
                <a:cs typeface="Tahoma" panose="020B0604030504040204" pitchFamily="34" charset="0"/>
              </a:rPr>
              <a:t>(</a:t>
            </a:r>
            <a:r>
              <a:rPr lang="en-US" altLang="ko-KR" sz="1200" i="0" kern="100" dirty="0" err="1">
                <a:latin typeface="맑은 고딕" panose="020B0503020000020004" pitchFamily="50" charset="-127"/>
                <a:ea typeface="맑은 고딕" panose="020B0503020000020004" pitchFamily="50" charset="-127"/>
                <a:cs typeface="Tahoma" panose="020B0604030504040204" pitchFamily="34" charset="0"/>
              </a:rPr>
              <a:t>Kalervo</a:t>
            </a:r>
            <a:r>
              <a:rPr lang="en-US" altLang="ko-KR" sz="1200" i="0" kern="100" dirty="0">
                <a:latin typeface="맑은 고딕" panose="020B0503020000020004" pitchFamily="50" charset="-127"/>
                <a:ea typeface="맑은 고딕" panose="020B0503020000020004" pitchFamily="50" charset="-127"/>
                <a:cs typeface="Tahoma" panose="020B0604030504040204" pitchFamily="34" charset="0"/>
              </a:rPr>
              <a:t> Oberg)</a:t>
            </a:r>
            <a:r>
              <a:rPr lang="ko-KR" altLang="en-US" sz="1200" i="0" kern="100" dirty="0">
                <a:latin typeface="맑은 고딕" panose="020B0503020000020004" pitchFamily="50" charset="-127"/>
                <a:ea typeface="맑은 고딕" panose="020B0503020000020004" pitchFamily="50" charset="-127"/>
                <a:cs typeface="Tahoma" panose="020B0604030504040204" pitchFamily="34" charset="0"/>
              </a:rPr>
              <a:t>가 처음 소개</a:t>
            </a:r>
            <a:r>
              <a:rPr lang="en-US" altLang="ko-KR" sz="1200" i="0" kern="100" dirty="0" smtClean="0">
                <a:latin typeface="맑은 고딕" panose="020B0503020000020004" pitchFamily="50" charset="-127"/>
                <a:ea typeface="맑은 고딕" panose="020B0503020000020004" pitchFamily="50" charset="-127"/>
                <a:cs typeface="Tahoma" panose="020B0604030504040204" pitchFamily="34" charset="0"/>
              </a:rPr>
              <a:t>)</a:t>
            </a:r>
            <a:endParaRPr lang="en-US" altLang="ko-KR" sz="1200" i="0" dirty="0">
              <a:latin typeface="맑은 고딕" panose="020B0503020000020004" pitchFamily="50" charset="-127"/>
              <a:ea typeface="맑은 고딕" panose="020B0503020000020004" pitchFamily="50" charset="-127"/>
              <a:cs typeface="Tahoma" pitchFamily="34" charset="0"/>
            </a:endParaRPr>
          </a:p>
        </p:txBody>
      </p:sp>
      <p:sp>
        <p:nvSpPr>
          <p:cNvPr id="8" name="TextBox 11"/>
          <p:cNvSpPr txBox="1">
            <a:spLocks noChangeArrowheads="1"/>
          </p:cNvSpPr>
          <p:nvPr/>
        </p:nvSpPr>
        <p:spPr bwMode="auto">
          <a:xfrm>
            <a:off x="682259" y="927010"/>
            <a:ext cx="2870526" cy="491225"/>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algn="ctr" eaLnBrk="1" latinLnBrk="1" hangingPunct="1">
              <a:lnSpc>
                <a:spcPct val="150000"/>
              </a:lnSpc>
              <a:defRPr/>
            </a:pPr>
            <a:r>
              <a:rPr lang="en-US" altLang="ko-KR" sz="2000" i="0" dirty="0" smtClean="0">
                <a:solidFill>
                  <a:srgbClr val="0B0496"/>
                </a:solidFill>
                <a:latin typeface="Tahoma" pitchFamily="34" charset="0"/>
                <a:cs typeface="Tahoma" pitchFamily="34" charset="0"/>
              </a:rPr>
              <a:t>CULTURE SHOCK</a:t>
            </a:r>
          </a:p>
        </p:txBody>
      </p:sp>
      <p:pic>
        <p:nvPicPr>
          <p:cNvPr id="9" name="Picture 2" descr="관련 이미지"/>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2621"/>
          <a:stretch/>
        </p:blipFill>
        <p:spPr bwMode="auto">
          <a:xfrm>
            <a:off x="587305" y="948745"/>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7"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i="0" kern="0" dirty="0" smtClean="0">
                <a:latin typeface="Tahoma" panose="020B0604030504040204" pitchFamily="34" charset="0"/>
                <a:ea typeface="Tahoma" panose="020B0604030504040204" pitchFamily="34" charset="0"/>
                <a:cs typeface="Tahoma" panose="020B0604030504040204" pitchFamily="34" charset="0"/>
              </a:rPr>
              <a:t>5</a:t>
            </a:r>
            <a:r>
              <a:rPr lang="en-US" altLang="ko-KR" b="1" i="0" kern="0" dirty="0" smtClean="0">
                <a:latin typeface="Tahoma" panose="020B0604030504040204" pitchFamily="34" charset="0"/>
                <a:ea typeface="Tahoma" panose="020B0604030504040204" pitchFamily="34" charset="0"/>
                <a:cs typeface="Tahoma" panose="020B0604030504040204" pitchFamily="34" charset="0"/>
              </a:rPr>
              <a:t>. Culture Shock</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62100450"/>
      </p:ext>
    </p:extLst>
  </p:cSld>
  <p:clrMapOvr>
    <a:masterClrMapping/>
  </p:clrMapOvr>
  <p:transition>
    <p:wipe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7362" y="1514346"/>
            <a:ext cx="6735779" cy="4144070"/>
          </a:xfrm>
          <a:prstGeom prst="rect">
            <a:avLst/>
          </a:prstGeom>
        </p:spPr>
      </p:pic>
      <p:sp>
        <p:nvSpPr>
          <p:cNvPr id="11" name="TextBox 11"/>
          <p:cNvSpPr txBox="1">
            <a:spLocks noChangeArrowheads="1"/>
          </p:cNvSpPr>
          <p:nvPr/>
        </p:nvSpPr>
        <p:spPr bwMode="auto">
          <a:xfrm>
            <a:off x="664152" y="999437"/>
            <a:ext cx="2870526" cy="491225"/>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algn="ctr" eaLnBrk="1" latinLnBrk="1" hangingPunct="1">
              <a:lnSpc>
                <a:spcPct val="150000"/>
              </a:lnSpc>
              <a:defRPr/>
            </a:pPr>
            <a:r>
              <a:rPr lang="en-US" altLang="ko-KR" sz="2000" i="0" dirty="0" smtClean="0">
                <a:solidFill>
                  <a:srgbClr val="0B0496"/>
                </a:solidFill>
                <a:latin typeface="Tahoma" pitchFamily="34" charset="0"/>
                <a:cs typeface="Tahoma" pitchFamily="34" charset="0"/>
              </a:rPr>
              <a:t>CULTURE SHOCK</a:t>
            </a:r>
          </a:p>
        </p:txBody>
      </p:sp>
      <p:pic>
        <p:nvPicPr>
          <p:cNvPr id="12" name="Picture 2" descr="관련 이미지"/>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2621"/>
          <a:stretch/>
        </p:blipFill>
        <p:spPr bwMode="auto">
          <a:xfrm>
            <a:off x="569198" y="1021172"/>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6"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i="0" kern="0" dirty="0" smtClean="0">
                <a:latin typeface="Tahoma" panose="020B0604030504040204" pitchFamily="34" charset="0"/>
                <a:ea typeface="Tahoma" panose="020B0604030504040204" pitchFamily="34" charset="0"/>
                <a:cs typeface="Tahoma" panose="020B0604030504040204" pitchFamily="34" charset="0"/>
              </a:rPr>
              <a:t>5</a:t>
            </a:r>
            <a:r>
              <a:rPr lang="en-US" altLang="ko-KR" b="1" i="0" kern="0" dirty="0" smtClean="0">
                <a:latin typeface="Tahoma" panose="020B0604030504040204" pitchFamily="34" charset="0"/>
                <a:ea typeface="Tahoma" panose="020B0604030504040204" pitchFamily="34" charset="0"/>
                <a:cs typeface="Tahoma" panose="020B0604030504040204" pitchFamily="34" charset="0"/>
              </a:rPr>
              <a:t>. Culture Shock</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340633675"/>
      </p:ext>
    </p:extLst>
  </p:cSld>
  <p:clrMapOvr>
    <a:masterClrMapping/>
  </p:clrMapOvr>
  <p:transition>
    <p:wipe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직사각형 2"/>
          <p:cNvSpPr/>
          <p:nvPr/>
        </p:nvSpPr>
        <p:spPr>
          <a:xfrm>
            <a:off x="1056411" y="1502473"/>
            <a:ext cx="7599551" cy="3754874"/>
          </a:xfrm>
          <a:prstGeom prst="rect">
            <a:avLst/>
          </a:prstGeom>
        </p:spPr>
        <p:txBody>
          <a:bodyPr wrap="square">
            <a:spAutoFit/>
          </a:bodyPr>
          <a:lstStyle/>
          <a:p>
            <a:pPr marL="342900" lvl="0" indent="-342900">
              <a:spcBef>
                <a:spcPts val="0"/>
              </a:spcBef>
              <a:spcAft>
                <a:spcPts val="0"/>
              </a:spcAft>
              <a:buFont typeface="Wingdings" panose="05000000000000000000" pitchFamily="2" charset="2"/>
              <a:buChar char="Ø"/>
              <a:tabLst>
                <a:tab pos="287020" algn="l"/>
              </a:tabLst>
            </a:pPr>
            <a:r>
              <a:rPr lang="en-US" altLang="ko-KR" sz="1400" i="0" kern="100" dirty="0">
                <a:latin typeface="Tahoma" panose="020B0604030504040204" pitchFamily="34" charset="0"/>
                <a:ea typeface="Tahoma" panose="020B0604030504040204" pitchFamily="34" charset="0"/>
                <a:cs typeface="Tahoma" panose="020B0604030504040204" pitchFamily="34" charset="0"/>
              </a:rPr>
              <a:t>Excessive concern over cleanliness and health (</a:t>
            </a:r>
            <a:r>
              <a:rPr lang="ko-KR" altLang="en-US" sz="1400" i="0" kern="100" dirty="0">
                <a:latin typeface="Tahoma" panose="020B0604030504040204" pitchFamily="34" charset="0"/>
                <a:ea typeface="Tahoma" panose="020B0604030504040204" pitchFamily="34" charset="0"/>
                <a:cs typeface="Tahoma" panose="020B0604030504040204" pitchFamily="34" charset="0"/>
              </a:rPr>
              <a:t>건강이나 청결에 대한 지난친 관심</a:t>
            </a:r>
            <a:r>
              <a:rPr lang="en-US" altLang="ko-KR" sz="1400" i="0" kern="100" dirty="0" smtClean="0">
                <a:latin typeface="Tahoma" panose="020B0604030504040204" pitchFamily="34" charset="0"/>
                <a:ea typeface="Tahoma" panose="020B0604030504040204" pitchFamily="34" charset="0"/>
                <a:cs typeface="Tahoma" panose="020B0604030504040204" pitchFamily="34" charset="0"/>
              </a:rPr>
              <a:t>)</a:t>
            </a:r>
          </a:p>
          <a:p>
            <a:pPr lvl="0">
              <a:spcBef>
                <a:spcPts val="0"/>
              </a:spcBef>
              <a:spcAft>
                <a:spcPts val="0"/>
              </a:spcAft>
              <a:tabLst>
                <a:tab pos="287020" algn="l"/>
              </a:tabLst>
            </a:pPr>
            <a:r>
              <a:rPr lang="en-US" altLang="ko-KR" sz="1400" i="0" kern="100" dirty="0" smtClean="0">
                <a:latin typeface="Tahoma" panose="020B0604030504040204" pitchFamily="34" charset="0"/>
                <a:ea typeface="Tahoma" panose="020B0604030504040204" pitchFamily="34" charset="0"/>
                <a:cs typeface="Tahoma" panose="020B0604030504040204" pitchFamily="34" charset="0"/>
              </a:rPr>
              <a:t>      But, recognize your body might not be used to the cleanliness level of your     </a:t>
            </a:r>
          </a:p>
          <a:p>
            <a:pPr lvl="0">
              <a:spcBef>
                <a:spcPts val="0"/>
              </a:spcBef>
              <a:spcAft>
                <a:spcPts val="0"/>
              </a:spcAft>
              <a:tabLst>
                <a:tab pos="287020" algn="l"/>
              </a:tabLst>
            </a:pPr>
            <a:r>
              <a:rPr lang="en-US" altLang="ko-KR" sz="1400" i="0" kern="100" dirty="0">
                <a:latin typeface="Tahoma" panose="020B0604030504040204" pitchFamily="34" charset="0"/>
                <a:ea typeface="Tahoma" panose="020B0604030504040204" pitchFamily="34" charset="0"/>
                <a:cs typeface="Tahoma" panose="020B0604030504040204" pitchFamily="34" charset="0"/>
              </a:rPr>
              <a:t> </a:t>
            </a:r>
            <a:r>
              <a:rPr lang="en-US" altLang="ko-KR" sz="1400" i="0" kern="100" dirty="0" smtClean="0">
                <a:latin typeface="Tahoma" panose="020B0604030504040204" pitchFamily="34" charset="0"/>
                <a:ea typeface="Tahoma" panose="020B0604030504040204" pitchFamily="34" charset="0"/>
                <a:cs typeface="Tahoma" panose="020B0604030504040204" pitchFamily="34" charset="0"/>
              </a:rPr>
              <a:t>     host country.  Be flexible, but also be true to yourself.</a:t>
            </a:r>
          </a:p>
          <a:p>
            <a:pPr marL="342900" lvl="0" indent="-342900">
              <a:spcBef>
                <a:spcPts val="0"/>
              </a:spcBef>
              <a:spcAft>
                <a:spcPts val="0"/>
              </a:spcAft>
              <a:buFont typeface="Wingdings" panose="05000000000000000000" pitchFamily="2" charset="2"/>
              <a:buChar char="Ø"/>
              <a:tabLst>
                <a:tab pos="287020" algn="l"/>
              </a:tabLst>
            </a:pPr>
            <a:endParaRPr lang="ko-KR" altLang="en-US" sz="1400" i="0" kern="100" dirty="0">
              <a:latin typeface="Tahoma" panose="020B0604030504040204" pitchFamily="34" charset="0"/>
              <a:ea typeface="Tahoma" panose="020B0604030504040204" pitchFamily="34" charset="0"/>
              <a:cs typeface="Tahoma" panose="020B0604030504040204" pitchFamily="34" charset="0"/>
            </a:endParaRPr>
          </a:p>
          <a:p>
            <a:pPr marL="342900" lvl="0" indent="-342900">
              <a:spcBef>
                <a:spcPts val="0"/>
              </a:spcBef>
              <a:spcAft>
                <a:spcPts val="0"/>
              </a:spcAft>
              <a:buFont typeface="Wingdings" panose="05000000000000000000" pitchFamily="2" charset="2"/>
              <a:buChar char="Ø"/>
              <a:tabLst>
                <a:tab pos="287020" algn="l"/>
              </a:tabLst>
            </a:pPr>
            <a:r>
              <a:rPr lang="en-US" altLang="ko-KR" sz="1400" i="0" kern="100" dirty="0">
                <a:latin typeface="Tahoma" panose="020B0604030504040204" pitchFamily="34" charset="0"/>
                <a:ea typeface="Tahoma" panose="020B0604030504040204" pitchFamily="34" charset="0"/>
                <a:cs typeface="Tahoma" panose="020B0604030504040204" pitchFamily="34" charset="0"/>
              </a:rPr>
              <a:t>Feelings of helplessness and withdrawal (</a:t>
            </a:r>
            <a:r>
              <a:rPr lang="ko-KR" altLang="en-US" sz="1400" i="0" kern="100" dirty="0">
                <a:latin typeface="Tahoma" panose="020B0604030504040204" pitchFamily="34" charset="0"/>
                <a:ea typeface="Tahoma" panose="020B0604030504040204" pitchFamily="34" charset="0"/>
                <a:cs typeface="Tahoma" panose="020B0604030504040204" pitchFamily="34" charset="0"/>
              </a:rPr>
              <a:t>포기하고 싶은 감정</a:t>
            </a:r>
            <a:r>
              <a:rPr lang="en-US" altLang="ko-KR" sz="1400" i="0" kern="100" dirty="0" smtClean="0">
                <a:latin typeface="Tahoma" panose="020B0604030504040204" pitchFamily="34" charset="0"/>
                <a:ea typeface="Tahoma" panose="020B0604030504040204" pitchFamily="34" charset="0"/>
                <a:cs typeface="Tahoma" panose="020B0604030504040204" pitchFamily="34" charset="0"/>
              </a:rPr>
              <a:t>)</a:t>
            </a:r>
          </a:p>
          <a:p>
            <a:pPr marL="342900" lvl="0" indent="-342900">
              <a:spcBef>
                <a:spcPts val="0"/>
              </a:spcBef>
              <a:spcAft>
                <a:spcPts val="0"/>
              </a:spcAft>
              <a:buFont typeface="Wingdings" panose="05000000000000000000" pitchFamily="2" charset="2"/>
              <a:buChar char="Ø"/>
              <a:tabLst>
                <a:tab pos="287020" algn="l"/>
              </a:tabLst>
            </a:pPr>
            <a:endParaRPr lang="ko-KR" altLang="en-US" sz="1400" i="0" kern="100" dirty="0">
              <a:latin typeface="Tahoma" panose="020B0604030504040204" pitchFamily="34" charset="0"/>
              <a:ea typeface="Tahoma" panose="020B0604030504040204" pitchFamily="34" charset="0"/>
              <a:cs typeface="Tahoma" panose="020B0604030504040204" pitchFamily="34" charset="0"/>
            </a:endParaRPr>
          </a:p>
          <a:p>
            <a:pPr marL="342900" lvl="0" indent="-342900">
              <a:spcBef>
                <a:spcPts val="0"/>
              </a:spcBef>
              <a:spcAft>
                <a:spcPts val="0"/>
              </a:spcAft>
              <a:buFont typeface="Wingdings" panose="05000000000000000000" pitchFamily="2" charset="2"/>
              <a:buChar char="Ø"/>
              <a:tabLst>
                <a:tab pos="287020" algn="l"/>
              </a:tabLst>
            </a:pPr>
            <a:r>
              <a:rPr lang="en-US" altLang="ko-KR" sz="1400" i="0" kern="100" dirty="0">
                <a:latin typeface="Tahoma" panose="020B0604030504040204" pitchFamily="34" charset="0"/>
                <a:ea typeface="Tahoma" panose="020B0604030504040204" pitchFamily="34" charset="0"/>
                <a:cs typeface="Tahoma" panose="020B0604030504040204" pitchFamily="34" charset="0"/>
              </a:rPr>
              <a:t>Irritability (</a:t>
            </a:r>
            <a:r>
              <a:rPr lang="ko-KR" altLang="en-US" sz="1400" i="0" kern="100" dirty="0">
                <a:latin typeface="Tahoma" panose="020B0604030504040204" pitchFamily="34" charset="0"/>
                <a:ea typeface="Tahoma" panose="020B0604030504040204" pitchFamily="34" charset="0"/>
                <a:cs typeface="Tahoma" panose="020B0604030504040204" pitchFamily="34" charset="0"/>
              </a:rPr>
              <a:t>짜증</a:t>
            </a:r>
            <a:r>
              <a:rPr lang="en-US" altLang="ko-KR" sz="1400" i="0" kern="100" dirty="0" smtClean="0">
                <a:latin typeface="Tahoma" panose="020B0604030504040204" pitchFamily="34" charset="0"/>
                <a:ea typeface="Tahoma" panose="020B0604030504040204" pitchFamily="34" charset="0"/>
                <a:cs typeface="Tahoma" panose="020B0604030504040204" pitchFamily="34" charset="0"/>
              </a:rPr>
              <a:t>)</a:t>
            </a:r>
          </a:p>
          <a:p>
            <a:pPr marL="342900" lvl="0" indent="-342900">
              <a:spcBef>
                <a:spcPts val="0"/>
              </a:spcBef>
              <a:spcAft>
                <a:spcPts val="0"/>
              </a:spcAft>
              <a:buFont typeface="Wingdings" panose="05000000000000000000" pitchFamily="2" charset="2"/>
              <a:buChar char="Ø"/>
              <a:tabLst>
                <a:tab pos="287020" algn="l"/>
              </a:tabLst>
            </a:pPr>
            <a:endParaRPr lang="ko-KR" altLang="en-US" sz="1400" i="0" kern="100" dirty="0">
              <a:latin typeface="Tahoma" panose="020B0604030504040204" pitchFamily="34" charset="0"/>
              <a:ea typeface="Tahoma" panose="020B0604030504040204" pitchFamily="34" charset="0"/>
              <a:cs typeface="Tahoma" panose="020B0604030504040204" pitchFamily="34" charset="0"/>
            </a:endParaRPr>
          </a:p>
          <a:p>
            <a:pPr marL="342900" lvl="0" indent="-342900">
              <a:spcBef>
                <a:spcPts val="0"/>
              </a:spcBef>
              <a:spcAft>
                <a:spcPts val="0"/>
              </a:spcAft>
              <a:buFont typeface="Wingdings" panose="05000000000000000000" pitchFamily="2" charset="2"/>
              <a:buChar char="Ø"/>
              <a:tabLst>
                <a:tab pos="287020" algn="l"/>
              </a:tabLst>
            </a:pPr>
            <a:r>
              <a:rPr lang="en-US" altLang="ko-KR" sz="1400" i="0" kern="100" dirty="0">
                <a:latin typeface="Tahoma" panose="020B0604030504040204" pitchFamily="34" charset="0"/>
                <a:ea typeface="Tahoma" panose="020B0604030504040204" pitchFamily="34" charset="0"/>
                <a:cs typeface="Tahoma" panose="020B0604030504040204" pitchFamily="34" charset="0"/>
              </a:rPr>
              <a:t>Desire for home and old friends, </a:t>
            </a:r>
            <a:r>
              <a:rPr lang="en-US" altLang="ko-KR" sz="1400" i="0" kern="100" dirty="0" smtClean="0">
                <a:latin typeface="Tahoma" panose="020B0604030504040204" pitchFamily="34" charset="0"/>
                <a:ea typeface="Tahoma" panose="020B0604030504040204" pitchFamily="34" charset="0"/>
                <a:cs typeface="Tahoma" panose="020B0604030504040204" pitchFamily="34" charset="0"/>
              </a:rPr>
              <a:t>homesickness </a:t>
            </a:r>
            <a:r>
              <a:rPr lang="en-US" altLang="ko-KR" sz="1400" i="0" kern="100" dirty="0">
                <a:latin typeface="Tahoma" panose="020B0604030504040204" pitchFamily="34" charset="0"/>
                <a:ea typeface="Tahoma" panose="020B0604030504040204" pitchFamily="34" charset="0"/>
                <a:cs typeface="Tahoma" panose="020B0604030504040204" pitchFamily="34" charset="0"/>
              </a:rPr>
              <a:t>(</a:t>
            </a:r>
            <a:r>
              <a:rPr lang="ko-KR" altLang="en-US" sz="1400" i="0" kern="100" dirty="0">
                <a:latin typeface="Tahoma" panose="020B0604030504040204" pitchFamily="34" charset="0"/>
                <a:ea typeface="Tahoma" panose="020B0604030504040204" pitchFamily="34" charset="0"/>
                <a:cs typeface="Tahoma" panose="020B0604030504040204" pitchFamily="34" charset="0"/>
              </a:rPr>
              <a:t>향수</a:t>
            </a:r>
            <a:r>
              <a:rPr lang="en-US" altLang="ko-KR" sz="1400" i="0" kern="100" dirty="0" smtClean="0">
                <a:latin typeface="Tahoma" panose="020B0604030504040204" pitchFamily="34" charset="0"/>
                <a:ea typeface="Tahoma" panose="020B0604030504040204" pitchFamily="34" charset="0"/>
                <a:cs typeface="Tahoma" panose="020B0604030504040204" pitchFamily="34" charset="0"/>
              </a:rPr>
              <a:t>)</a:t>
            </a:r>
          </a:p>
          <a:p>
            <a:pPr marL="342900" lvl="0" indent="-342900">
              <a:spcBef>
                <a:spcPts val="0"/>
              </a:spcBef>
              <a:spcAft>
                <a:spcPts val="0"/>
              </a:spcAft>
              <a:buFont typeface="Wingdings" panose="05000000000000000000" pitchFamily="2" charset="2"/>
              <a:buChar char="Ø"/>
              <a:tabLst>
                <a:tab pos="287020" algn="l"/>
              </a:tabLst>
            </a:pPr>
            <a:endParaRPr lang="ko-KR" altLang="en-US" sz="1400" i="0" kern="100" dirty="0">
              <a:latin typeface="Tahoma" panose="020B0604030504040204" pitchFamily="34" charset="0"/>
              <a:ea typeface="Tahoma" panose="020B0604030504040204" pitchFamily="34" charset="0"/>
              <a:cs typeface="Tahoma" panose="020B0604030504040204" pitchFamily="34" charset="0"/>
            </a:endParaRPr>
          </a:p>
          <a:p>
            <a:pPr marL="342900" lvl="0" indent="-342900">
              <a:spcBef>
                <a:spcPts val="0"/>
              </a:spcBef>
              <a:spcAft>
                <a:spcPts val="0"/>
              </a:spcAft>
              <a:buFont typeface="Wingdings" panose="05000000000000000000" pitchFamily="2" charset="2"/>
              <a:buChar char="Ø"/>
              <a:tabLst>
                <a:tab pos="287020" algn="l"/>
              </a:tabLst>
            </a:pPr>
            <a:r>
              <a:rPr lang="en-US" altLang="ko-KR" sz="1400" i="0" kern="100" dirty="0">
                <a:latin typeface="Tahoma" panose="020B0604030504040204" pitchFamily="34" charset="0"/>
                <a:ea typeface="Tahoma" panose="020B0604030504040204" pitchFamily="34" charset="0"/>
                <a:cs typeface="Tahoma" panose="020B0604030504040204" pitchFamily="34" charset="0"/>
              </a:rPr>
              <a:t>State of frustration (</a:t>
            </a:r>
            <a:r>
              <a:rPr lang="ko-KR" altLang="en-US" sz="1400" i="0" kern="100" dirty="0">
                <a:latin typeface="Tahoma" panose="020B0604030504040204" pitchFamily="34" charset="0"/>
                <a:ea typeface="Tahoma" panose="020B0604030504040204" pitchFamily="34" charset="0"/>
                <a:cs typeface="Tahoma" panose="020B0604030504040204" pitchFamily="34" charset="0"/>
              </a:rPr>
              <a:t>좌절감</a:t>
            </a:r>
            <a:r>
              <a:rPr lang="en-US" altLang="ko-KR" sz="1400" i="0" kern="100" dirty="0" smtClean="0">
                <a:latin typeface="Tahoma" panose="020B0604030504040204" pitchFamily="34" charset="0"/>
                <a:ea typeface="Tahoma" panose="020B0604030504040204" pitchFamily="34" charset="0"/>
                <a:cs typeface="Tahoma" panose="020B0604030504040204" pitchFamily="34" charset="0"/>
              </a:rPr>
              <a:t>)</a:t>
            </a:r>
          </a:p>
          <a:p>
            <a:pPr marL="342900" lvl="0" indent="-342900">
              <a:spcBef>
                <a:spcPts val="0"/>
              </a:spcBef>
              <a:spcAft>
                <a:spcPts val="0"/>
              </a:spcAft>
              <a:buFont typeface="Wingdings" panose="05000000000000000000" pitchFamily="2" charset="2"/>
              <a:buChar char="Ø"/>
              <a:tabLst>
                <a:tab pos="287020" algn="l"/>
              </a:tabLst>
            </a:pPr>
            <a:endParaRPr lang="ko-KR" altLang="en-US" sz="1400" i="0" kern="100" dirty="0">
              <a:latin typeface="Tahoma" panose="020B0604030504040204" pitchFamily="34" charset="0"/>
              <a:ea typeface="Tahoma" panose="020B0604030504040204" pitchFamily="34" charset="0"/>
              <a:cs typeface="Tahoma" panose="020B0604030504040204" pitchFamily="34" charset="0"/>
            </a:endParaRPr>
          </a:p>
          <a:p>
            <a:pPr marL="342900" lvl="0" indent="-342900">
              <a:spcBef>
                <a:spcPts val="0"/>
              </a:spcBef>
              <a:spcAft>
                <a:spcPts val="0"/>
              </a:spcAft>
              <a:buFont typeface="Wingdings" panose="05000000000000000000" pitchFamily="2" charset="2"/>
              <a:buChar char="Ø"/>
              <a:tabLst>
                <a:tab pos="287020" algn="l"/>
              </a:tabLst>
            </a:pPr>
            <a:r>
              <a:rPr lang="en-US" altLang="ko-KR" sz="1400" i="0" kern="100" dirty="0">
                <a:latin typeface="Tahoma" panose="020B0604030504040204" pitchFamily="34" charset="0"/>
                <a:ea typeface="Tahoma" panose="020B0604030504040204" pitchFamily="34" charset="0"/>
                <a:cs typeface="Tahoma" panose="020B0604030504040204" pitchFamily="34" charset="0"/>
              </a:rPr>
              <a:t>Anxiety (</a:t>
            </a:r>
            <a:r>
              <a:rPr lang="ko-KR" altLang="en-US" sz="1400" i="0" kern="100" dirty="0">
                <a:latin typeface="Tahoma" panose="020B0604030504040204" pitchFamily="34" charset="0"/>
                <a:ea typeface="Tahoma" panose="020B0604030504040204" pitchFamily="34" charset="0"/>
                <a:cs typeface="Tahoma" panose="020B0604030504040204" pitchFamily="34" charset="0"/>
              </a:rPr>
              <a:t>불안</a:t>
            </a:r>
            <a:r>
              <a:rPr lang="en-US" altLang="ko-KR" sz="1400" i="0" kern="100" dirty="0" smtClean="0">
                <a:latin typeface="Tahoma" panose="020B0604030504040204" pitchFamily="34" charset="0"/>
                <a:ea typeface="Tahoma" panose="020B0604030504040204" pitchFamily="34" charset="0"/>
                <a:cs typeface="Tahoma" panose="020B0604030504040204" pitchFamily="34" charset="0"/>
              </a:rPr>
              <a:t>)</a:t>
            </a:r>
          </a:p>
          <a:p>
            <a:pPr marL="342900" lvl="0" indent="-342900">
              <a:spcBef>
                <a:spcPts val="0"/>
              </a:spcBef>
              <a:spcAft>
                <a:spcPts val="0"/>
              </a:spcAft>
              <a:buFont typeface="Wingdings" panose="05000000000000000000" pitchFamily="2" charset="2"/>
              <a:buChar char="Ø"/>
              <a:tabLst>
                <a:tab pos="287020" algn="l"/>
              </a:tabLst>
            </a:pPr>
            <a:endParaRPr lang="ko-KR" altLang="en-US" sz="1400" i="0" kern="100" dirty="0">
              <a:latin typeface="Tahoma" panose="020B0604030504040204" pitchFamily="34" charset="0"/>
              <a:ea typeface="Tahoma" panose="020B0604030504040204" pitchFamily="34" charset="0"/>
              <a:cs typeface="Tahoma" panose="020B0604030504040204" pitchFamily="34" charset="0"/>
            </a:endParaRPr>
          </a:p>
          <a:p>
            <a:pPr marL="342900" lvl="0" indent="-342900">
              <a:spcBef>
                <a:spcPts val="0"/>
              </a:spcBef>
              <a:spcAft>
                <a:spcPts val="0"/>
              </a:spcAft>
              <a:buFont typeface="Wingdings" panose="05000000000000000000" pitchFamily="2" charset="2"/>
              <a:buChar char="Ø"/>
              <a:tabLst>
                <a:tab pos="287020" algn="l"/>
              </a:tabLst>
            </a:pPr>
            <a:r>
              <a:rPr lang="en-US" altLang="ko-KR" sz="1400" i="0" kern="100" dirty="0">
                <a:latin typeface="Tahoma" panose="020B0604030504040204" pitchFamily="34" charset="0"/>
                <a:ea typeface="Tahoma" panose="020B0604030504040204" pitchFamily="34" charset="0"/>
                <a:cs typeface="Tahoma" panose="020B0604030504040204" pitchFamily="34" charset="0"/>
              </a:rPr>
              <a:t>Stereotyping host nationals (</a:t>
            </a:r>
            <a:r>
              <a:rPr lang="ko-KR" altLang="en-US" sz="1400" i="0" kern="100" dirty="0">
                <a:latin typeface="Tahoma" panose="020B0604030504040204" pitchFamily="34" charset="0"/>
                <a:ea typeface="Tahoma" panose="020B0604030504040204" pitchFamily="34" charset="0"/>
                <a:cs typeface="Tahoma" panose="020B0604030504040204" pitchFamily="34" charset="0"/>
              </a:rPr>
              <a:t>호스트 국가 사람들에 대한 고정관념</a:t>
            </a:r>
            <a:r>
              <a:rPr lang="en-US" altLang="ko-KR" sz="1400" i="0" kern="100" dirty="0" smtClean="0">
                <a:latin typeface="Tahoma" panose="020B0604030504040204" pitchFamily="34" charset="0"/>
                <a:ea typeface="Tahoma" panose="020B0604030504040204" pitchFamily="34" charset="0"/>
                <a:cs typeface="Tahoma" panose="020B0604030504040204" pitchFamily="34" charset="0"/>
              </a:rPr>
              <a:t>)</a:t>
            </a:r>
          </a:p>
          <a:p>
            <a:pPr marL="342900" lvl="0" indent="-342900">
              <a:spcBef>
                <a:spcPts val="0"/>
              </a:spcBef>
              <a:spcAft>
                <a:spcPts val="0"/>
              </a:spcAft>
              <a:buFont typeface="Wingdings" panose="05000000000000000000" pitchFamily="2" charset="2"/>
              <a:buChar char="Ø"/>
              <a:tabLst>
                <a:tab pos="287020" algn="l"/>
              </a:tabLst>
            </a:pPr>
            <a:endParaRPr lang="ko-KR" altLang="en-US" sz="1400" i="0" kern="100" dirty="0">
              <a:latin typeface="Tahoma" panose="020B0604030504040204" pitchFamily="34" charset="0"/>
              <a:ea typeface="Tahoma" panose="020B0604030504040204" pitchFamily="34" charset="0"/>
              <a:cs typeface="Tahoma" panose="020B0604030504040204" pitchFamily="34" charset="0"/>
            </a:endParaRPr>
          </a:p>
          <a:p>
            <a:pPr marL="342900" lvl="0" indent="-342900">
              <a:spcBef>
                <a:spcPts val="0"/>
              </a:spcBef>
              <a:spcAft>
                <a:spcPts val="0"/>
              </a:spcAft>
              <a:buFont typeface="Wingdings" panose="05000000000000000000" pitchFamily="2" charset="2"/>
              <a:buChar char="Ø"/>
              <a:tabLst>
                <a:tab pos="287020" algn="l"/>
              </a:tabLst>
            </a:pPr>
            <a:r>
              <a:rPr lang="en-US" altLang="ko-KR" sz="1400" i="0" kern="100" dirty="0">
                <a:latin typeface="Tahoma" panose="020B0604030504040204" pitchFamily="34" charset="0"/>
                <a:ea typeface="Tahoma" panose="020B0604030504040204" pitchFamily="34" charset="0"/>
                <a:cs typeface="Tahoma" panose="020B0604030504040204" pitchFamily="34" charset="0"/>
              </a:rPr>
              <a:t>Hostility towards host nationals (</a:t>
            </a:r>
            <a:r>
              <a:rPr lang="ko-KR" altLang="en-US" sz="1400" i="0" kern="100" dirty="0">
                <a:latin typeface="Tahoma" panose="020B0604030504040204" pitchFamily="34" charset="0"/>
                <a:ea typeface="Tahoma" panose="020B0604030504040204" pitchFamily="34" charset="0"/>
                <a:cs typeface="Tahoma" panose="020B0604030504040204" pitchFamily="34" charset="0"/>
              </a:rPr>
              <a:t>호스트 국가에 대한 적대감</a:t>
            </a:r>
            <a:r>
              <a:rPr lang="en-US" altLang="ko-KR" sz="1400" i="0" kern="100" dirty="0">
                <a:latin typeface="Tahoma" panose="020B0604030504040204" pitchFamily="34" charset="0"/>
                <a:ea typeface="Tahoma" panose="020B0604030504040204" pitchFamily="34" charset="0"/>
                <a:cs typeface="Tahoma" panose="020B0604030504040204" pitchFamily="34" charset="0"/>
              </a:rPr>
              <a:t>)</a:t>
            </a:r>
            <a:endParaRPr lang="ko-KR" altLang="en-US" sz="1400" i="0" kern="100" dirty="0">
              <a:latin typeface="Tahoma" panose="020B0604030504040204" pitchFamily="34" charset="0"/>
              <a:ea typeface="Tahoma" panose="020B0604030504040204" pitchFamily="34" charset="0"/>
              <a:cs typeface="Tahoma" panose="020B0604030504040204" pitchFamily="34" charset="0"/>
            </a:endParaRPr>
          </a:p>
        </p:txBody>
      </p:sp>
      <p:sp>
        <p:nvSpPr>
          <p:cNvPr id="7" name="직사각형 6"/>
          <p:cNvSpPr/>
          <p:nvPr/>
        </p:nvSpPr>
        <p:spPr>
          <a:xfrm>
            <a:off x="1056411" y="988165"/>
            <a:ext cx="4302781" cy="584775"/>
          </a:xfrm>
          <a:prstGeom prst="rect">
            <a:avLst/>
          </a:prstGeom>
        </p:spPr>
        <p:txBody>
          <a:bodyPr wrap="none">
            <a:spAutoFit/>
          </a:bodyPr>
          <a:lstStyle/>
          <a:p>
            <a:pPr>
              <a:lnSpc>
                <a:spcPct val="160000"/>
              </a:lnSpc>
              <a:spcBef>
                <a:spcPts val="0"/>
              </a:spcBef>
              <a:spcAft>
                <a:spcPts val="0"/>
              </a:spcAft>
              <a:tabLst>
                <a:tab pos="287020" algn="l"/>
              </a:tabLst>
            </a:pPr>
            <a:r>
              <a:rPr lang="en-US" altLang="ko-KR" sz="2000" i="0" dirty="0">
                <a:solidFill>
                  <a:srgbClr val="0B0496"/>
                </a:solidFill>
                <a:latin typeface="Tahoma" pitchFamily="34" charset="0"/>
                <a:cs typeface="Tahoma" pitchFamily="34" charset="0"/>
              </a:rPr>
              <a:t>SYMPTONS </a:t>
            </a:r>
            <a:r>
              <a:rPr lang="en-US" altLang="ko-KR" sz="2000" i="0" dirty="0" smtClean="0">
                <a:solidFill>
                  <a:srgbClr val="0B0496"/>
                </a:solidFill>
                <a:latin typeface="Tahoma" pitchFamily="34" charset="0"/>
                <a:cs typeface="Tahoma" pitchFamily="34" charset="0"/>
              </a:rPr>
              <a:t>OF CULTURE </a:t>
            </a:r>
            <a:r>
              <a:rPr lang="en-US" altLang="ko-KR" sz="2000" i="0" dirty="0">
                <a:solidFill>
                  <a:srgbClr val="0B0496"/>
                </a:solidFill>
                <a:latin typeface="Tahoma" pitchFamily="34" charset="0"/>
                <a:cs typeface="Tahoma" pitchFamily="34" charset="0"/>
              </a:rPr>
              <a:t>SHOCK</a:t>
            </a:r>
          </a:p>
        </p:txBody>
      </p:sp>
      <p:pic>
        <p:nvPicPr>
          <p:cNvPr id="8" name="Picture 2" descr="관련 이미지"/>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2621"/>
          <a:stretch/>
        </p:blipFill>
        <p:spPr bwMode="auto">
          <a:xfrm>
            <a:off x="569198" y="1021172"/>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9"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i="0" kern="0" dirty="0" smtClean="0">
                <a:latin typeface="Tahoma" panose="020B0604030504040204" pitchFamily="34" charset="0"/>
                <a:ea typeface="Tahoma" panose="020B0604030504040204" pitchFamily="34" charset="0"/>
                <a:cs typeface="Tahoma" panose="020B0604030504040204" pitchFamily="34" charset="0"/>
              </a:rPr>
              <a:t>5</a:t>
            </a:r>
            <a:r>
              <a:rPr lang="en-US" altLang="ko-KR" b="1" i="0" kern="0" dirty="0" smtClean="0">
                <a:latin typeface="Tahoma" panose="020B0604030504040204" pitchFamily="34" charset="0"/>
                <a:ea typeface="Tahoma" panose="020B0604030504040204" pitchFamily="34" charset="0"/>
                <a:cs typeface="Tahoma" panose="020B0604030504040204" pitchFamily="34" charset="0"/>
              </a:rPr>
              <a:t>. Culture Shock</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970475188"/>
      </p:ext>
    </p:extLst>
  </p:cSld>
  <p:clrMapOvr>
    <a:masterClrMapping/>
  </p:clrMapOvr>
  <p:transition>
    <p:wipe dir="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직사각형 8"/>
          <p:cNvSpPr/>
          <p:nvPr/>
        </p:nvSpPr>
        <p:spPr>
          <a:xfrm>
            <a:off x="591386" y="1576823"/>
            <a:ext cx="7914347" cy="39703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marL="285750" indent="-285750">
              <a:lnSpc>
                <a:spcPct val="150000"/>
              </a:lnSpc>
              <a:spcBef>
                <a:spcPts val="0"/>
              </a:spcBef>
              <a:spcAft>
                <a:spcPts val="0"/>
              </a:spcAft>
              <a:buFont typeface="Arial" panose="020B0604020202020204" pitchFamily="34" charset="0"/>
              <a:buChar char="•"/>
            </a:pP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M</a:t>
            </a:r>
            <a:r>
              <a:rPr lang="en-US" altLang="ko-KR" sz="1400" i="0" kern="0" dirty="0" smtClean="0">
                <a:solidFill>
                  <a:srgbClr val="000000"/>
                </a:solidFill>
                <a:latin typeface="Tahoma" panose="020B0604030504040204" pitchFamily="34" charset="0"/>
                <a:ea typeface="Tahoma" panose="020B0604030504040204" pitchFamily="34" charset="0"/>
                <a:cs typeface="Tahoma" panose="020B0604030504040204" pitchFamily="34" charset="0"/>
              </a:rPr>
              <a:t>ental instability condition becomes severe due to culture shock, inform friends and coordinator from host university</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a:t>
            </a:r>
            <a:r>
              <a:rPr lang="en-US" altLang="ko-KR" sz="1400" i="0" kern="0" dirty="0" smtClean="0">
                <a:solidFill>
                  <a:srgbClr val="000000"/>
                </a:solidFill>
                <a:latin typeface="Tahoma" panose="020B0604030504040204" pitchFamily="34" charset="0"/>
                <a:ea typeface="Tahoma" panose="020B0604030504040204" pitchFamily="34" charset="0"/>
                <a:cs typeface="Tahoma" panose="020B0604030504040204" pitchFamily="34" charset="0"/>
              </a:rPr>
              <a:t> It can </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easily get over by </a:t>
            </a:r>
            <a:r>
              <a:rPr lang="en-US" altLang="ko-KR" sz="1400" i="0" kern="0" dirty="0" smtClean="0">
                <a:solidFill>
                  <a:srgbClr val="000000"/>
                </a:solidFill>
                <a:latin typeface="Tahoma" panose="020B0604030504040204" pitchFamily="34" charset="0"/>
                <a:ea typeface="Tahoma" panose="020B0604030504040204" pitchFamily="34" charset="0"/>
                <a:cs typeface="Tahoma" panose="020B0604030504040204" pitchFamily="34" charset="0"/>
              </a:rPr>
              <a:t>receiving </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a proper </a:t>
            </a:r>
            <a:r>
              <a:rPr lang="en-US" altLang="ko-KR" sz="1400" i="0" kern="0" dirty="0" smtClean="0">
                <a:solidFill>
                  <a:srgbClr val="000000"/>
                </a:solidFill>
                <a:latin typeface="Tahoma" panose="020B0604030504040204" pitchFamily="34" charset="0"/>
                <a:ea typeface="Tahoma" panose="020B0604030504040204" pitchFamily="34" charset="0"/>
                <a:cs typeface="Tahoma" panose="020B0604030504040204" pitchFamily="34" charset="0"/>
              </a:rPr>
              <a:t>consultation, the </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care of his/her </a:t>
            </a:r>
            <a:r>
              <a:rPr lang="en-US" altLang="ko-KR" sz="1400" i="0" kern="0" dirty="0" smtClean="0">
                <a:solidFill>
                  <a:srgbClr val="000000"/>
                </a:solidFill>
                <a:latin typeface="Tahoma" panose="020B0604030504040204" pitchFamily="34" charset="0"/>
                <a:ea typeface="Tahoma" panose="020B0604030504040204" pitchFamily="34" charset="0"/>
                <a:cs typeface="Tahoma" panose="020B0604030504040204" pitchFamily="34" charset="0"/>
              </a:rPr>
              <a:t>surroundings, rest, understanding of the other culture (</a:t>
            </a:r>
            <a:r>
              <a:rPr lang="ko-KR" altLang="en-US" sz="1400" i="0" kern="0" dirty="0" smtClean="0">
                <a:solidFill>
                  <a:srgbClr val="000000"/>
                </a:solidFill>
                <a:latin typeface="Tahoma" panose="020B0604030504040204" pitchFamily="34" charset="0"/>
                <a:ea typeface="나눔고딕" panose="020D0604000000000000" pitchFamily="50" charset="-127"/>
                <a:cs typeface="Tahoma" panose="020B0604030504040204" pitchFamily="34" charset="0"/>
              </a:rPr>
              <a:t>문화충격으로 </a:t>
            </a:r>
            <a:r>
              <a:rPr lang="ko-KR" altLang="en-US" sz="1400" i="0" kern="0" dirty="0">
                <a:solidFill>
                  <a:srgbClr val="000000"/>
                </a:solidFill>
                <a:latin typeface="Tahoma" panose="020B0604030504040204" pitchFamily="34" charset="0"/>
                <a:ea typeface="나눔고딕" panose="020D0604000000000000" pitchFamily="50" charset="-127"/>
                <a:cs typeface="Tahoma" panose="020B0604030504040204" pitchFamily="34" charset="0"/>
              </a:rPr>
              <a:t>인해 정신적 불안정 상태 등이 심해질 경우 반드시 주변 친구</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 </a:t>
            </a:r>
            <a:r>
              <a:rPr lang="ko-KR" altLang="en-US" sz="1400" i="0" kern="0" dirty="0" err="1">
                <a:solidFill>
                  <a:srgbClr val="000000"/>
                </a:solidFill>
                <a:latin typeface="Tahoma" panose="020B0604030504040204" pitchFamily="34" charset="0"/>
                <a:ea typeface="나눔고딕" panose="020D0604000000000000" pitchFamily="50" charset="-127"/>
                <a:cs typeface="Tahoma" panose="020B0604030504040204" pitchFamily="34" charset="0"/>
              </a:rPr>
              <a:t>상대교</a:t>
            </a:r>
            <a:r>
              <a:rPr lang="ko-KR" altLang="en-US" sz="1400" i="0" kern="0" dirty="0">
                <a:solidFill>
                  <a:srgbClr val="000000"/>
                </a:solidFill>
                <a:latin typeface="Tahoma" panose="020B0604030504040204" pitchFamily="34" charset="0"/>
                <a:ea typeface="나눔고딕" panose="020D0604000000000000" pitchFamily="50" charset="-127"/>
                <a:cs typeface="Tahoma" panose="020B0604030504040204" pitchFamily="34" charset="0"/>
              </a:rPr>
              <a:t> </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coordinator</a:t>
            </a:r>
            <a:r>
              <a:rPr lang="ko-KR" altLang="en-US" sz="1400" i="0" kern="0" dirty="0">
                <a:solidFill>
                  <a:srgbClr val="000000"/>
                </a:solidFill>
                <a:latin typeface="Tahoma" panose="020B0604030504040204" pitchFamily="34" charset="0"/>
                <a:ea typeface="나눔고딕" panose="020D0604000000000000" pitchFamily="50" charset="-127"/>
                <a:cs typeface="Tahoma" panose="020B0604030504040204" pitchFamily="34" charset="0"/>
              </a:rPr>
              <a:t>에게 솔직히 알리고 적절하게 조치를 취할 것</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 </a:t>
            </a:r>
            <a:r>
              <a:rPr lang="ko-KR" altLang="en-US" sz="1400" i="0" kern="0" dirty="0" smtClean="0">
                <a:solidFill>
                  <a:srgbClr val="000000"/>
                </a:solidFill>
                <a:latin typeface="Tahoma" panose="020B0604030504040204" pitchFamily="34" charset="0"/>
                <a:ea typeface="나눔고딕" panose="020D0604000000000000" pitchFamily="50" charset="-127"/>
                <a:cs typeface="Tahoma" panose="020B0604030504040204" pitchFamily="34" charset="0"/>
              </a:rPr>
              <a:t>간단한 </a:t>
            </a:r>
            <a:r>
              <a:rPr lang="ko-KR" altLang="en-US" sz="1400" i="0" kern="0" dirty="0">
                <a:solidFill>
                  <a:srgbClr val="000000"/>
                </a:solidFill>
                <a:latin typeface="Tahoma" panose="020B0604030504040204" pitchFamily="34" charset="0"/>
                <a:ea typeface="나눔고딕" panose="020D0604000000000000" pitchFamily="50" charset="-127"/>
                <a:cs typeface="Tahoma" panose="020B0604030504040204" pitchFamily="34" charset="0"/>
              </a:rPr>
              <a:t>상담이나</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 </a:t>
            </a:r>
            <a:r>
              <a:rPr lang="ko-KR" altLang="en-US" sz="1400" i="0" kern="0" dirty="0">
                <a:solidFill>
                  <a:srgbClr val="000000"/>
                </a:solidFill>
                <a:latin typeface="Tahoma" panose="020B0604030504040204" pitchFamily="34" charset="0"/>
                <a:ea typeface="나눔고딕" panose="020D0604000000000000" pitchFamily="50" charset="-127"/>
                <a:cs typeface="Tahoma" panose="020B0604030504040204" pitchFamily="34" charset="0"/>
              </a:rPr>
              <a:t>주변의 돌봄</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 </a:t>
            </a:r>
            <a:r>
              <a:rPr lang="ko-KR" altLang="en-US" sz="1400" i="0" kern="0" dirty="0">
                <a:solidFill>
                  <a:srgbClr val="000000"/>
                </a:solidFill>
                <a:latin typeface="Tahoma" panose="020B0604030504040204" pitchFamily="34" charset="0"/>
                <a:ea typeface="나눔고딕" panose="020D0604000000000000" pitchFamily="50" charset="-127"/>
                <a:cs typeface="Tahoma" panose="020B0604030504040204" pitchFamily="34" charset="0"/>
              </a:rPr>
              <a:t>휴식</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 </a:t>
            </a:r>
            <a:r>
              <a:rPr lang="ko-KR" altLang="en-US" sz="1400" i="0" kern="0" dirty="0">
                <a:solidFill>
                  <a:srgbClr val="000000"/>
                </a:solidFill>
                <a:latin typeface="Tahoma" panose="020B0604030504040204" pitchFamily="34" charset="0"/>
                <a:ea typeface="나눔고딕" panose="020D0604000000000000" pitchFamily="50" charset="-127"/>
                <a:cs typeface="Tahoma" panose="020B0604030504040204" pitchFamily="34" charset="0"/>
              </a:rPr>
              <a:t>상대 문화에 대한 설명을 통한 이해 등으로 쉽게 조치하고 넘어갈 수 </a:t>
            </a:r>
            <a:r>
              <a:rPr lang="ko-KR" altLang="en-US" sz="1400" i="0" kern="0" dirty="0" smtClean="0">
                <a:solidFill>
                  <a:srgbClr val="000000"/>
                </a:solidFill>
                <a:latin typeface="Tahoma" panose="020B0604030504040204" pitchFamily="34" charset="0"/>
                <a:ea typeface="나눔고딕" panose="020D0604000000000000" pitchFamily="50" charset="-127"/>
                <a:cs typeface="Tahoma" panose="020B0604030504040204" pitchFamily="34" charset="0"/>
              </a:rPr>
              <a:t>있음</a:t>
            </a:r>
            <a:r>
              <a:rPr lang="en-US" altLang="ko-KR" sz="1400" i="0" kern="0" dirty="0" smtClean="0">
                <a:solidFill>
                  <a:srgbClr val="000000"/>
                </a:solidFill>
                <a:latin typeface="Tahoma" panose="020B0604030504040204" pitchFamily="34" charset="0"/>
                <a:ea typeface="나눔고딕" panose="020D0604000000000000" pitchFamily="50" charset="-127"/>
                <a:cs typeface="Tahoma" panose="020B0604030504040204" pitchFamily="34" charset="0"/>
              </a:rPr>
              <a:t>)</a:t>
            </a:r>
            <a:endPar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285750" indent="-285750">
              <a:lnSpc>
                <a:spcPct val="150000"/>
              </a:lnSpc>
              <a:spcBef>
                <a:spcPts val="0"/>
              </a:spcBef>
              <a:spcAft>
                <a:spcPts val="0"/>
              </a:spcAft>
              <a:buFont typeface="Arial" panose="020B0604020202020204" pitchFamily="34" charset="0"/>
              <a:buChar char="•"/>
            </a:pPr>
            <a:r>
              <a:rPr lang="en-US" altLang="ko-KR" sz="1400" i="0" kern="0" dirty="0" smtClean="0">
                <a:solidFill>
                  <a:srgbClr val="000000"/>
                </a:solidFill>
                <a:latin typeface="Tahoma" panose="020B0604030504040204" pitchFamily="34" charset="0"/>
                <a:ea typeface="Tahoma" panose="020B0604030504040204" pitchFamily="34" charset="0"/>
                <a:cs typeface="Tahoma" panose="020B0604030504040204" pitchFamily="34" charset="0"/>
              </a:rPr>
              <a:t>Recently</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 there are cases of bipolar disorder and depression among students in Korea or foreign countries. </a:t>
            </a:r>
            <a:r>
              <a:rPr lang="en-US" altLang="ko-KR" sz="1400" i="0" kern="0" dirty="0" smtClean="0">
                <a:solidFill>
                  <a:srgbClr val="000000"/>
                </a:solidFill>
                <a:latin typeface="Tahoma" panose="020B0604030504040204" pitchFamily="34" charset="0"/>
                <a:ea typeface="Tahoma" panose="020B0604030504040204" pitchFamily="34" charset="0"/>
                <a:cs typeface="Tahoma" panose="020B0604030504040204" pitchFamily="34" charset="0"/>
              </a:rPr>
              <a:t>When they face a </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new culture, symptoms may </a:t>
            </a:r>
            <a:r>
              <a:rPr lang="en-US" altLang="ko-KR" sz="1400" i="0" kern="0" dirty="0" smtClean="0">
                <a:solidFill>
                  <a:srgbClr val="000000"/>
                </a:solidFill>
                <a:latin typeface="Tahoma" panose="020B0604030504040204" pitchFamily="34" charset="0"/>
                <a:ea typeface="Tahoma" panose="020B0604030504040204" pitchFamily="34" charset="0"/>
                <a:cs typeface="Tahoma" panose="020B0604030504040204" pitchFamily="34" charset="0"/>
              </a:rPr>
              <a:t>worsen, so it </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is desirable to check the information about common symptoms and measures in case of culture </a:t>
            </a:r>
            <a:r>
              <a:rPr lang="en-US" altLang="ko-KR" sz="1400" i="0" kern="0" dirty="0" smtClean="0">
                <a:solidFill>
                  <a:srgbClr val="000000"/>
                </a:solidFill>
                <a:latin typeface="Tahoma" panose="020B0604030504040204" pitchFamily="34" charset="0"/>
                <a:ea typeface="Tahoma" panose="020B0604030504040204" pitchFamily="34" charset="0"/>
                <a:cs typeface="Tahoma" panose="020B0604030504040204" pitchFamily="34" charset="0"/>
              </a:rPr>
              <a:t>shock ( </a:t>
            </a:r>
            <a:r>
              <a:rPr lang="ko-KR" altLang="en-US" sz="1400" i="0" kern="0" dirty="0" smtClean="0">
                <a:solidFill>
                  <a:srgbClr val="000000"/>
                </a:solidFill>
                <a:latin typeface="Tahoma" panose="020B0604030504040204" pitchFamily="34" charset="0"/>
                <a:ea typeface="Tahoma" panose="020B0604030504040204" pitchFamily="34" charset="0"/>
                <a:cs typeface="Tahoma" panose="020B0604030504040204" pitchFamily="34" charset="0"/>
              </a:rPr>
              <a:t>최근에</a:t>
            </a:r>
            <a:r>
              <a:rPr lang="ko-KR" altLang="en-US" sz="1400" i="0" kern="0" dirty="0" smtClean="0">
                <a:solidFill>
                  <a:srgbClr val="000000"/>
                </a:solidFill>
                <a:latin typeface="Tahoma" panose="020B0604030504040204" pitchFamily="34" charset="0"/>
                <a:ea typeface="나눔고딕" panose="020D0604000000000000" pitchFamily="50" charset="-127"/>
                <a:cs typeface="Tahoma" panose="020B0604030504040204" pitchFamily="34" charset="0"/>
              </a:rPr>
              <a:t>는 </a:t>
            </a:r>
            <a:r>
              <a:rPr lang="ko-KR" altLang="en-US" sz="1400" i="0" kern="0" dirty="0">
                <a:solidFill>
                  <a:srgbClr val="000000"/>
                </a:solidFill>
                <a:latin typeface="Tahoma" panose="020B0604030504040204" pitchFamily="34" charset="0"/>
                <a:ea typeface="나눔고딕" panose="020D0604000000000000" pitchFamily="50" charset="-127"/>
                <a:cs typeface="Tahoma" panose="020B0604030504040204" pitchFamily="34" charset="0"/>
              </a:rPr>
              <a:t>국내 학생 혹은 외국인 학생들 중에 조울증</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 </a:t>
            </a:r>
            <a:r>
              <a:rPr lang="ko-KR" altLang="en-US" sz="1400" i="0" kern="0" dirty="0" err="1">
                <a:solidFill>
                  <a:srgbClr val="000000"/>
                </a:solidFill>
                <a:latin typeface="Tahoma" panose="020B0604030504040204" pitchFamily="34" charset="0"/>
                <a:ea typeface="나눔고딕" panose="020D0604000000000000" pitchFamily="50" charset="-127"/>
                <a:cs typeface="Tahoma" panose="020B0604030504040204" pitchFamily="34" charset="0"/>
              </a:rPr>
              <a:t>우울증등이</a:t>
            </a:r>
            <a:r>
              <a:rPr lang="ko-KR" altLang="en-US" sz="1400" i="0" kern="0" dirty="0">
                <a:solidFill>
                  <a:srgbClr val="000000"/>
                </a:solidFill>
                <a:latin typeface="Tahoma" panose="020B0604030504040204" pitchFamily="34" charset="0"/>
                <a:ea typeface="나눔고딕" panose="020D0604000000000000" pitchFamily="50" charset="-127"/>
                <a:cs typeface="Tahoma" panose="020B0604030504040204" pitchFamily="34" charset="0"/>
              </a:rPr>
              <a:t> 있는 경우가 있으며</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 </a:t>
            </a:r>
            <a:r>
              <a:rPr lang="ko-KR" altLang="en-US" sz="1400" i="0" kern="0" dirty="0">
                <a:solidFill>
                  <a:srgbClr val="000000"/>
                </a:solidFill>
                <a:latin typeface="Tahoma" panose="020B0604030504040204" pitchFamily="34" charset="0"/>
                <a:ea typeface="나눔고딕" panose="020D0604000000000000" pitchFamily="50" charset="-127"/>
                <a:cs typeface="Tahoma" panose="020B0604030504040204" pitchFamily="34" charset="0"/>
              </a:rPr>
              <a:t>새로운 문화를 접할 때 증세가 악화될 수 있는 경우가 있으니</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 </a:t>
            </a:r>
            <a:r>
              <a:rPr lang="ko-KR" altLang="en-US" sz="1400" i="0" kern="0" dirty="0" err="1">
                <a:solidFill>
                  <a:srgbClr val="000000"/>
                </a:solidFill>
                <a:latin typeface="Tahoma" panose="020B0604030504040204" pitchFamily="34" charset="0"/>
                <a:ea typeface="나눔고딕" panose="020D0604000000000000" pitchFamily="50" charset="-127"/>
                <a:cs typeface="Tahoma" panose="020B0604030504040204" pitchFamily="34" charset="0"/>
              </a:rPr>
              <a:t>문화충격에</a:t>
            </a:r>
            <a:r>
              <a:rPr lang="ko-KR" altLang="en-US" sz="1400" i="0" kern="0" dirty="0">
                <a:solidFill>
                  <a:srgbClr val="000000"/>
                </a:solidFill>
                <a:latin typeface="Tahoma" panose="020B0604030504040204" pitchFamily="34" charset="0"/>
                <a:ea typeface="나눔고딕" panose="020D0604000000000000" pitchFamily="50" charset="-127"/>
                <a:cs typeface="Tahoma" panose="020B0604030504040204" pitchFamily="34" charset="0"/>
              </a:rPr>
              <a:t> 대비하여 일반적인 증상 등</a:t>
            </a:r>
            <a:r>
              <a:rPr lang="en-US" altLang="ko-KR" sz="1400" i="0" kern="0" dirty="0">
                <a:solidFill>
                  <a:srgbClr val="000000"/>
                </a:solidFill>
                <a:latin typeface="Tahoma" panose="020B0604030504040204" pitchFamily="34" charset="0"/>
                <a:ea typeface="Tahoma" panose="020B0604030504040204" pitchFamily="34" charset="0"/>
                <a:cs typeface="Tahoma" panose="020B0604030504040204" pitchFamily="34" charset="0"/>
              </a:rPr>
              <a:t>, </a:t>
            </a:r>
            <a:r>
              <a:rPr lang="ko-KR" altLang="en-US" sz="1400" i="0" kern="0" dirty="0">
                <a:solidFill>
                  <a:srgbClr val="000000"/>
                </a:solidFill>
                <a:latin typeface="Tahoma" panose="020B0604030504040204" pitchFamily="34" charset="0"/>
                <a:ea typeface="나눔고딕" panose="020D0604000000000000" pitchFamily="50" charset="-127"/>
                <a:cs typeface="Tahoma" panose="020B0604030504040204" pitchFamily="34" charset="0"/>
              </a:rPr>
              <a:t>조치방법등에 대해 미리 정보를 확인해 두는 것이 </a:t>
            </a:r>
            <a:r>
              <a:rPr lang="ko-KR" altLang="en-US" sz="1400" i="0" kern="0" dirty="0" err="1">
                <a:solidFill>
                  <a:srgbClr val="000000"/>
                </a:solidFill>
                <a:latin typeface="Tahoma" panose="020B0604030504040204" pitchFamily="34" charset="0"/>
                <a:ea typeface="나눔고딕" panose="020D0604000000000000" pitchFamily="50" charset="-127"/>
                <a:cs typeface="Tahoma" panose="020B0604030504040204" pitchFamily="34" charset="0"/>
              </a:rPr>
              <a:t>바람직</a:t>
            </a:r>
            <a:r>
              <a:rPr lang="en-US" altLang="ko-KR" sz="1400" i="0" kern="0" dirty="0" smtClean="0">
                <a:solidFill>
                  <a:srgbClr val="000000"/>
                </a:solidFill>
                <a:latin typeface="Tahoma" panose="020B0604030504040204" pitchFamily="34" charset="0"/>
                <a:ea typeface="Tahoma" panose="020B0604030504040204" pitchFamily="34" charset="0"/>
                <a:cs typeface="Tahoma" panose="020B0604030504040204" pitchFamily="34" charset="0"/>
              </a:rPr>
              <a:t>!) </a:t>
            </a:r>
          </a:p>
        </p:txBody>
      </p:sp>
      <p:pic>
        <p:nvPicPr>
          <p:cNvPr id="10" name="Picture 2" descr="http://postfiles11.naver.net/MjAxNzA2MDNfMzkg/MDAxNDk2NDYzMjk3MDk3.4NjIFwwW_sifxA4HMNKpNgM-obJWiWQrz5MznfIb0zAg.mH2HYUpFK01OZFnRYFJC4i1DD2pkeCnyegsxfMQLcPMg.JPEG.pinkdage/%EC%83%9D%ED%99%9C_%EC%95%88%EC%A0%84%EB%B6%84%EC%95%BC_%EA%B3%B5%EB%AC%B4%EC%9B%90_%EC%A6%9D%EC%9B%90_-_%EC%B6%9C%EC%9E%85%EA%B5%AD%EA%B4%80%EB%A6%AC%EC%A7%81_%EA%B3%B5%EB%AC%B4%EC%9B%90_2.jpg?type=w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99041" y="4694536"/>
            <a:ext cx="1644266" cy="183061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11"/>
          <p:cNvSpPr txBox="1">
            <a:spLocks noChangeArrowheads="1"/>
          </p:cNvSpPr>
          <p:nvPr/>
        </p:nvSpPr>
        <p:spPr bwMode="auto">
          <a:xfrm>
            <a:off x="591386" y="904380"/>
            <a:ext cx="7741321" cy="491225"/>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eaLnBrk="1" latinLnBrk="1" hangingPunct="1">
              <a:lnSpc>
                <a:spcPct val="150000"/>
              </a:lnSpc>
              <a:defRPr/>
            </a:pPr>
            <a:r>
              <a:rPr lang="en-US" altLang="ko-KR" sz="2000" i="0" dirty="0" smtClean="0">
                <a:solidFill>
                  <a:srgbClr val="0B0496"/>
                </a:solidFill>
                <a:latin typeface="Tahoma" pitchFamily="34" charset="0"/>
                <a:cs typeface="Tahoma" pitchFamily="34" charset="0"/>
              </a:rPr>
              <a:t>Culture shock</a:t>
            </a:r>
            <a:endParaRPr lang="en-US" altLang="ko-KR" sz="2000" i="0" dirty="0">
              <a:solidFill>
                <a:srgbClr val="0B0496"/>
              </a:solidFill>
              <a:latin typeface="Tahoma" pitchFamily="34" charset="0"/>
              <a:cs typeface="Tahoma" pitchFamily="34" charset="0"/>
            </a:endParaRPr>
          </a:p>
        </p:txBody>
      </p:sp>
      <p:pic>
        <p:nvPicPr>
          <p:cNvPr id="8" name="Picture 2" descr="관련 이미지"/>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12621"/>
          <a:stretch/>
        </p:blipFill>
        <p:spPr bwMode="auto">
          <a:xfrm>
            <a:off x="187506" y="965204"/>
            <a:ext cx="403880" cy="493174"/>
          </a:xfrm>
          <a:prstGeom prst="rect">
            <a:avLst/>
          </a:prstGeom>
          <a:noFill/>
          <a:extLst>
            <a:ext uri="{909E8E84-426E-40DD-AFC4-6F175D3DCCD1}">
              <a14:hiddenFill xmlns:a14="http://schemas.microsoft.com/office/drawing/2010/main">
                <a:solidFill>
                  <a:srgbClr val="FFFFFF"/>
                </a:solidFill>
              </a14:hiddenFill>
            </a:ext>
          </a:extLst>
        </p:spPr>
      </p:pic>
      <p:sp>
        <p:nvSpPr>
          <p:cNvPr id="12"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i="0" kern="0" dirty="0" smtClean="0">
                <a:latin typeface="Tahoma" panose="020B0604030504040204" pitchFamily="34" charset="0"/>
                <a:ea typeface="Tahoma" panose="020B0604030504040204" pitchFamily="34" charset="0"/>
                <a:cs typeface="Tahoma" panose="020B0604030504040204" pitchFamily="34" charset="0"/>
              </a:rPr>
              <a:t>5</a:t>
            </a:r>
            <a:r>
              <a:rPr lang="en-US" altLang="ko-KR" b="1" i="0" kern="0" dirty="0" smtClean="0">
                <a:latin typeface="Tahoma" panose="020B0604030504040204" pitchFamily="34" charset="0"/>
                <a:ea typeface="Tahoma" panose="020B0604030504040204" pitchFamily="34" charset="0"/>
                <a:cs typeface="Tahoma" panose="020B0604030504040204" pitchFamily="34" charset="0"/>
              </a:rPr>
              <a:t>. Culture Shock</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78537835"/>
      </p:ext>
    </p:extLst>
  </p:cSld>
  <p:clrMapOvr>
    <a:overrideClrMapping bg1="lt1" tx1="dk1" bg2="lt2" tx2="dk2" accent1="accent1" accent2="accent2" accent3="accent3" accent4="accent4" accent5="accent5" accent6="accent6" hlink="hlink" folHlink="folHlink"/>
  </p:clrMapOvr>
  <p:transition>
    <p:wipe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a:spLocks noChangeArrowheads="1"/>
          </p:cNvSpPr>
          <p:nvPr/>
        </p:nvSpPr>
        <p:spPr bwMode="auto">
          <a:xfrm>
            <a:off x="338226" y="934087"/>
            <a:ext cx="7076561" cy="1015663"/>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lvl1pPr marL="914400" indent="-914400" eaLnBrk="0" hangingPunct="0">
              <a:defRPr b="1" i="1">
                <a:solidFill>
                  <a:schemeClr val="tx1"/>
                </a:solidFill>
                <a:latin typeface="HYSymbolE"/>
                <a:ea typeface="굴림" pitchFamily="50" charset="-127"/>
              </a:defRPr>
            </a:lvl1pPr>
            <a:lvl2pPr marL="742950" indent="-285750" eaLnBrk="0" hangingPunct="0">
              <a:defRPr b="1" i="1">
                <a:solidFill>
                  <a:schemeClr val="tx1"/>
                </a:solidFill>
                <a:latin typeface="HYSymbolE"/>
                <a:ea typeface="굴림" pitchFamily="50" charset="-127"/>
              </a:defRPr>
            </a:lvl2pPr>
            <a:lvl3pPr marL="1143000" indent="-228600" eaLnBrk="0" hangingPunct="0">
              <a:defRPr b="1" i="1">
                <a:solidFill>
                  <a:schemeClr val="tx1"/>
                </a:solidFill>
                <a:latin typeface="HYSymbolE"/>
                <a:ea typeface="굴림" pitchFamily="50" charset="-127"/>
              </a:defRPr>
            </a:lvl3pPr>
            <a:lvl4pPr marL="1600200" indent="-228600" eaLnBrk="0" hangingPunct="0">
              <a:defRPr b="1" i="1">
                <a:solidFill>
                  <a:schemeClr val="tx1"/>
                </a:solidFill>
                <a:latin typeface="HYSymbolE"/>
                <a:ea typeface="굴림" pitchFamily="50" charset="-127"/>
              </a:defRPr>
            </a:lvl4pPr>
            <a:lvl5pPr marL="2057400" indent="-228600" eaLnBrk="0" hangingPunct="0">
              <a:defRPr b="1" i="1">
                <a:solidFill>
                  <a:schemeClr val="tx1"/>
                </a:solidFill>
                <a:latin typeface="HYSymbolE"/>
                <a:ea typeface="굴림" pitchFamily="50" charset="-127"/>
              </a:defRPr>
            </a:lvl5pPr>
            <a:lvl6pPr marL="2514600" indent="-228600" eaLnBrk="0" fontAlgn="base" hangingPunct="0">
              <a:spcBef>
                <a:spcPct val="0"/>
              </a:spcBef>
              <a:spcAft>
                <a:spcPct val="0"/>
              </a:spcAft>
              <a:defRPr b="1" i="1">
                <a:solidFill>
                  <a:schemeClr val="tx1"/>
                </a:solidFill>
                <a:latin typeface="HYSymbolE"/>
                <a:ea typeface="굴림" pitchFamily="50" charset="-127"/>
              </a:defRPr>
            </a:lvl6pPr>
            <a:lvl7pPr marL="2971800" indent="-228600" eaLnBrk="0" fontAlgn="base" hangingPunct="0">
              <a:spcBef>
                <a:spcPct val="0"/>
              </a:spcBef>
              <a:spcAft>
                <a:spcPct val="0"/>
              </a:spcAft>
              <a:defRPr b="1" i="1">
                <a:solidFill>
                  <a:schemeClr val="tx1"/>
                </a:solidFill>
                <a:latin typeface="HYSymbolE"/>
                <a:ea typeface="굴림" pitchFamily="50" charset="-127"/>
              </a:defRPr>
            </a:lvl7pPr>
            <a:lvl8pPr marL="3429000" indent="-228600" eaLnBrk="0" fontAlgn="base" hangingPunct="0">
              <a:spcBef>
                <a:spcPct val="0"/>
              </a:spcBef>
              <a:spcAft>
                <a:spcPct val="0"/>
              </a:spcAft>
              <a:defRPr b="1" i="1">
                <a:solidFill>
                  <a:schemeClr val="tx1"/>
                </a:solidFill>
                <a:latin typeface="HYSymbolE"/>
                <a:ea typeface="굴림" pitchFamily="50" charset="-127"/>
              </a:defRPr>
            </a:lvl8pPr>
            <a:lvl9pPr marL="3886200" indent="-228600" eaLnBrk="0" fontAlgn="base" hangingPunct="0">
              <a:spcBef>
                <a:spcPct val="0"/>
              </a:spcBef>
              <a:spcAft>
                <a:spcPct val="0"/>
              </a:spcAft>
              <a:defRPr b="1" i="1">
                <a:solidFill>
                  <a:schemeClr val="tx1"/>
                </a:solidFill>
                <a:latin typeface="HYSymbolE"/>
                <a:ea typeface="굴림" pitchFamily="50" charset="-127"/>
              </a:defRPr>
            </a:lvl9pPr>
          </a:lstStyle>
          <a:p>
            <a:pPr marL="0" indent="0" algn="ctr" eaLnBrk="1" latinLnBrk="1" hangingPunct="1">
              <a:lnSpc>
                <a:spcPct val="150000"/>
              </a:lnSpc>
              <a:defRPr/>
            </a:pPr>
            <a:r>
              <a:rPr lang="en-US" altLang="ko-KR" sz="2000" i="0" smtClean="0">
                <a:solidFill>
                  <a:srgbClr val="0B0496"/>
                </a:solidFill>
                <a:latin typeface="Tahoma" pitchFamily="34" charset="0"/>
                <a:cs typeface="Tahoma" pitchFamily="34" charset="0"/>
              </a:rPr>
              <a:t>CULTURE SHOCK: Accept </a:t>
            </a:r>
            <a:r>
              <a:rPr lang="en-US" altLang="ko-KR" sz="2000" i="0">
                <a:solidFill>
                  <a:srgbClr val="0B0496"/>
                </a:solidFill>
                <a:latin typeface="Tahoma" pitchFamily="34" charset="0"/>
                <a:cs typeface="Tahoma" pitchFamily="34" charset="0"/>
              </a:rPr>
              <a:t>rather than Reject</a:t>
            </a:r>
          </a:p>
          <a:p>
            <a:pPr marL="0" indent="0" algn="ctr" eaLnBrk="1" latinLnBrk="1" hangingPunct="1">
              <a:lnSpc>
                <a:spcPct val="150000"/>
              </a:lnSpc>
              <a:defRPr/>
            </a:pPr>
            <a:endParaRPr lang="en-US" altLang="ko-KR" sz="2000" i="0" dirty="0" smtClean="0">
              <a:solidFill>
                <a:srgbClr val="0B0496"/>
              </a:solidFill>
              <a:latin typeface="Tahoma" pitchFamily="34" charset="0"/>
              <a:cs typeface="Tahoma" pitchFamily="34" charset="0"/>
            </a:endParaRPr>
          </a:p>
        </p:txBody>
      </p:sp>
      <p:sp>
        <p:nvSpPr>
          <p:cNvPr id="6" name="직사각형 5"/>
          <p:cNvSpPr/>
          <p:nvPr/>
        </p:nvSpPr>
        <p:spPr>
          <a:xfrm>
            <a:off x="870703" y="1522514"/>
            <a:ext cx="7628561" cy="1341073"/>
          </a:xfrm>
          <a:prstGeom prst="rect">
            <a:avLst/>
          </a:prstGeom>
        </p:spPr>
        <p:txBody>
          <a:bodyPr wrap="square">
            <a:spAutoFit/>
          </a:bodyPr>
          <a:lstStyle/>
          <a:p>
            <a:pPr>
              <a:lnSpc>
                <a:spcPct val="150000"/>
              </a:lnSpc>
              <a:spcBef>
                <a:spcPts val="0"/>
              </a:spcBef>
              <a:spcAft>
                <a:spcPts val="0"/>
              </a:spcAft>
              <a:tabLst>
                <a:tab pos="287020" algn="l"/>
              </a:tabLst>
            </a:pPr>
            <a:r>
              <a:rPr lang="en-US" altLang="ko-KR" sz="1400" i="0" kern="100" smtClean="0">
                <a:latin typeface="Tahoma" panose="020B0604030504040204" pitchFamily="34" charset="0"/>
                <a:ea typeface="Tahoma" panose="020B0604030504040204" pitchFamily="34" charset="0"/>
                <a:cs typeface="Tahoma" panose="020B0604030504040204" pitchFamily="34" charset="0"/>
              </a:rPr>
              <a:t>"The new comer purposefully pushes ahead and bends all efforts to understand the other system.“</a:t>
            </a:r>
            <a:r>
              <a:rPr lang="en-US" altLang="ko-KR" sz="1400" i="0" kern="0" smtClean="0">
                <a:latin typeface="Tahoma" panose="020B0604030504040204" pitchFamily="34" charset="0"/>
                <a:ea typeface="Tahoma" panose="020B0604030504040204" pitchFamily="34" charset="0"/>
                <a:cs typeface="Tahoma" panose="020B0604030504040204" pitchFamily="34" charset="0"/>
              </a:rPr>
              <a:t> </a:t>
            </a:r>
            <a:r>
              <a:rPr lang="en-US" altLang="ko-KR" sz="1400" i="0" kern="100" smtClean="0">
                <a:latin typeface="Tahoma" panose="020B0604030504040204" pitchFamily="34" charset="0"/>
                <a:ea typeface="Tahoma" panose="020B0604030504040204" pitchFamily="34" charset="0"/>
                <a:cs typeface="Tahoma" panose="020B0604030504040204" pitchFamily="34" charset="0"/>
              </a:rPr>
              <a:t>"The new ways will become familiar and even comfortable only by coming back to them again and again, seeking understanding without applying the values of one's own culture" (Conrad Arensberg and Arthur H. Niehoff)</a:t>
            </a:r>
            <a:endParaRPr lang="en-US" altLang="ko-KR" sz="1400" i="0" kern="0" dirty="0">
              <a:latin typeface="Tahoma" panose="020B0604030504040204" pitchFamily="34" charset="0"/>
              <a:ea typeface="Tahoma" panose="020B0604030504040204" pitchFamily="34" charset="0"/>
              <a:cs typeface="Tahoma" panose="020B0604030504040204" pitchFamily="34" charset="0"/>
            </a:endParaRPr>
          </a:p>
        </p:txBody>
      </p:sp>
      <p:pic>
        <p:nvPicPr>
          <p:cNvPr id="7" name="Picture 2" descr="관련 이미지"/>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2621"/>
          <a:stretch/>
        </p:blipFill>
        <p:spPr bwMode="auto">
          <a:xfrm>
            <a:off x="587305" y="948745"/>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8"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i="0" kern="0" dirty="0" smtClean="0">
                <a:latin typeface="Tahoma" panose="020B0604030504040204" pitchFamily="34" charset="0"/>
                <a:ea typeface="Tahoma" panose="020B0604030504040204" pitchFamily="34" charset="0"/>
                <a:cs typeface="Tahoma" panose="020B0604030504040204" pitchFamily="34" charset="0"/>
              </a:rPr>
              <a:t>5</a:t>
            </a:r>
            <a:r>
              <a:rPr lang="en-US" altLang="ko-KR" b="1" i="0" kern="0" dirty="0" smtClean="0">
                <a:latin typeface="Tahoma" panose="020B0604030504040204" pitchFamily="34" charset="0"/>
                <a:ea typeface="Tahoma" panose="020B0604030504040204" pitchFamily="34" charset="0"/>
                <a:cs typeface="Tahoma" panose="020B0604030504040204" pitchFamily="34" charset="0"/>
              </a:rPr>
              <a:t>. Culture Shock</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01713332"/>
      </p:ext>
    </p:extLst>
  </p:cSld>
  <p:clrMapOvr>
    <a:masterClrMapping/>
  </p:clrMapOvr>
  <p:transition>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1000126" y="988165"/>
            <a:ext cx="7056294" cy="8094524"/>
          </a:xfrm>
          <a:prstGeom prst="rect">
            <a:avLst/>
          </a:prstGeom>
        </p:spPr>
        <p:txBody>
          <a:bodyPr wrap="square">
            <a:spAutoFit/>
          </a:bodyPr>
          <a:lstStyle/>
          <a:p>
            <a:pPr marL="285750" indent="-285750">
              <a:lnSpc>
                <a:spcPct val="200000"/>
              </a:lnSpc>
              <a:spcBef>
                <a:spcPts val="0"/>
              </a:spcBef>
              <a:spcAft>
                <a:spcPts val="0"/>
              </a:spcAft>
              <a:buFont typeface="Wingdings" panose="05000000000000000000" pitchFamily="2" charset="2"/>
              <a:buChar char="Ø"/>
            </a:pPr>
            <a:endParaRPr lang="en-US" altLang="ko-KR" sz="1400" i="0" kern="100" dirty="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r>
              <a:rPr lang="en-US" altLang="ko-KR" i="0" kern="100" dirty="0" smtClean="0">
                <a:latin typeface="Tahoma" panose="020B0604030504040204" pitchFamily="34" charset="0"/>
                <a:ea typeface="맑은 고딕" panose="020B0503020000020004" pitchFamily="50" charset="-127"/>
                <a:cs typeface="Tahoma" panose="020B0604030504040204" pitchFamily="34" charset="0"/>
              </a:rPr>
              <a:t>Try hard to make </a:t>
            </a:r>
            <a:r>
              <a:rPr lang="en-US" altLang="ko-KR" i="0" kern="100" smtClean="0">
                <a:latin typeface="Tahoma" panose="020B0604030504040204" pitchFamily="34" charset="0"/>
                <a:ea typeface="맑은 고딕" panose="020B0503020000020004" pitchFamily="50" charset="-127"/>
                <a:cs typeface="Tahoma" panose="020B0604030504040204" pitchFamily="34" charset="0"/>
              </a:rPr>
              <a:t>local friends (</a:t>
            </a:r>
            <a:r>
              <a:rPr lang="ko-KR" altLang="en-US" i="0" kern="100" smtClean="0">
                <a:latin typeface="Tahoma" panose="020B0604030504040204" pitchFamily="34" charset="0"/>
                <a:ea typeface="맑은 고딕" panose="020B0503020000020004" pitchFamily="50" charset="-127"/>
                <a:cs typeface="Tahoma" panose="020B0604030504040204" pitchFamily="34" charset="0"/>
              </a:rPr>
              <a:t>현지인 친구 만들기</a:t>
            </a:r>
            <a:r>
              <a:rPr lang="en-US" altLang="ko-KR" i="0" kern="100" smtClean="0">
                <a:latin typeface="Tahoma" panose="020B0604030504040204" pitchFamily="34" charset="0"/>
                <a:ea typeface="맑은 고딕" panose="020B0503020000020004" pitchFamily="50" charset="-127"/>
                <a:cs typeface="Tahoma" panose="020B0604030504040204" pitchFamily="34" charset="0"/>
              </a:rPr>
              <a:t>)</a:t>
            </a:r>
            <a:endParaRPr lang="en-US" altLang="ko-KR" i="0" kern="100" dirty="0" smtClean="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r>
              <a:rPr lang="en-US" altLang="ko-KR" i="0" kern="100" dirty="0" smtClean="0">
                <a:latin typeface="Tahoma" panose="020B0604030504040204" pitchFamily="34" charset="0"/>
                <a:ea typeface="맑은 고딕" panose="020B0503020000020004" pitchFamily="50" charset="-127"/>
                <a:cs typeface="Tahoma" panose="020B0604030504040204" pitchFamily="34" charset="0"/>
              </a:rPr>
              <a:t>Good </a:t>
            </a:r>
            <a:r>
              <a:rPr lang="en-US" altLang="ko-KR" i="0" kern="100" smtClean="0">
                <a:latin typeface="Tahoma" panose="020B0604030504040204" pitchFamily="34" charset="0"/>
                <a:ea typeface="맑은 고딕" panose="020B0503020000020004" pitchFamily="50" charset="-127"/>
                <a:cs typeface="Tahoma" panose="020B0604030504040204" pitchFamily="34" charset="0"/>
              </a:rPr>
              <a:t>conversation topics (</a:t>
            </a:r>
            <a:r>
              <a:rPr lang="ko-KR" altLang="en-US" i="0" kern="100" smtClean="0">
                <a:latin typeface="Tahoma" panose="020B0604030504040204" pitchFamily="34" charset="0"/>
                <a:ea typeface="맑은 고딕" panose="020B0503020000020004" pitchFamily="50" charset="-127"/>
                <a:cs typeface="Tahoma" panose="020B0604030504040204" pitchFamily="34" charset="0"/>
              </a:rPr>
              <a:t>좋은 대화주제 선정</a:t>
            </a:r>
            <a:r>
              <a:rPr lang="en-US" altLang="ko-KR" i="0" kern="100">
                <a:latin typeface="Tahoma" panose="020B0604030504040204" pitchFamily="34" charset="0"/>
                <a:ea typeface="맑은 고딕" panose="020B0503020000020004" pitchFamily="50" charset="-127"/>
                <a:cs typeface="Tahoma" panose="020B0604030504040204" pitchFamily="34" charset="0"/>
              </a:rPr>
              <a:t>)</a:t>
            </a:r>
            <a:endParaRPr lang="en-US" altLang="ko-KR" i="0" kern="100" dirty="0" smtClean="0">
              <a:latin typeface="Tahoma" panose="020B0604030504040204" pitchFamily="34" charset="0"/>
              <a:ea typeface="맑은 고딕" panose="020B0503020000020004" pitchFamily="50" charset="-127"/>
              <a:cs typeface="Tahoma" panose="020B0604030504040204" pitchFamily="34" charset="0"/>
            </a:endParaRPr>
          </a:p>
          <a:p>
            <a:pPr lvl="1">
              <a:lnSpc>
                <a:spcPct val="200000"/>
              </a:lnSpc>
              <a:spcBef>
                <a:spcPts val="0"/>
              </a:spcBef>
              <a:spcAft>
                <a:spcPts val="0"/>
              </a:spcAft>
            </a:pPr>
            <a:r>
              <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rPr>
              <a:t>- Ask about history and </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local customs (</a:t>
            </a:r>
            <a:r>
              <a:rPr lang="ko-KR" altLang="en-US" sz="1400" i="0" kern="100" smtClean="0">
                <a:latin typeface="Tahoma" panose="020B0604030504040204" pitchFamily="34" charset="0"/>
                <a:ea typeface="맑은 고딕" panose="020B0503020000020004" pitchFamily="50" charset="-127"/>
                <a:cs typeface="Tahoma" panose="020B0604030504040204" pitchFamily="34" charset="0"/>
              </a:rPr>
              <a:t>역사 및 현지 문화</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a:t>
            </a: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marL="742950" lvl="1" indent="-285750">
              <a:lnSpc>
                <a:spcPct val="200000"/>
              </a:lnSpc>
              <a:spcBef>
                <a:spcPts val="0"/>
              </a:spcBef>
              <a:spcAft>
                <a:spcPts val="0"/>
              </a:spcAft>
              <a:buFontTx/>
              <a:buChar char="-"/>
            </a:pP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a:t>
            </a:r>
            <a:r>
              <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rPr>
              <a:t>What are your favorite </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places?” (</a:t>
            </a:r>
            <a:r>
              <a:rPr lang="ko-KR" altLang="en-US" sz="1400" i="0" kern="100" smtClean="0">
                <a:latin typeface="Tahoma" panose="020B0604030504040204" pitchFamily="34" charset="0"/>
                <a:ea typeface="맑은 고딕" panose="020B0503020000020004" pitchFamily="50" charset="-127"/>
                <a:cs typeface="Tahoma" panose="020B0604030504040204" pitchFamily="34" charset="0"/>
              </a:rPr>
              <a:t>좋아하는 장소는</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a:t>
            </a: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marL="1200150" lvl="2" indent="-285750">
              <a:lnSpc>
                <a:spcPct val="200000"/>
              </a:lnSpc>
              <a:spcBef>
                <a:spcPts val="0"/>
              </a:spcBef>
              <a:spcAft>
                <a:spcPts val="0"/>
              </a:spcAft>
              <a:buFont typeface="Arial" panose="020B0604020202020204" pitchFamily="34" charset="0"/>
              <a:buChar char="•"/>
            </a:pPr>
            <a:r>
              <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rPr>
              <a:t>Restaurants and Parks</a:t>
            </a:r>
          </a:p>
          <a:p>
            <a:pPr marL="1200150" lvl="2" indent="-285750">
              <a:lnSpc>
                <a:spcPct val="200000"/>
              </a:lnSpc>
              <a:spcBef>
                <a:spcPts val="0"/>
              </a:spcBef>
              <a:spcAft>
                <a:spcPts val="0"/>
              </a:spcAft>
              <a:buFont typeface="Arial" panose="020B0604020202020204" pitchFamily="34" charset="0"/>
              <a:buChar char="•"/>
            </a:pPr>
            <a:r>
              <a:rPr lang="en-US" altLang="ko-KR" sz="1400" i="0" kern="100" dirty="0">
                <a:latin typeface="Tahoma" panose="020B0604030504040204" pitchFamily="34" charset="0"/>
                <a:ea typeface="맑은 고딕" panose="020B0503020000020004" pitchFamily="50" charset="-127"/>
                <a:cs typeface="Tahoma" panose="020B0604030504040204" pitchFamily="34" charset="0"/>
              </a:rPr>
              <a:t>Cafes</a:t>
            </a:r>
          </a:p>
          <a:p>
            <a:pPr marL="1200150" lvl="2" indent="-285750">
              <a:lnSpc>
                <a:spcPct val="200000"/>
              </a:lnSpc>
              <a:spcBef>
                <a:spcPts val="0"/>
              </a:spcBef>
              <a:spcAft>
                <a:spcPts val="0"/>
              </a:spcAft>
              <a:buFont typeface="Arial" panose="020B0604020202020204" pitchFamily="34" charset="0"/>
              <a:buChar char="•"/>
            </a:pPr>
            <a:r>
              <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rPr>
              <a:t>Museums</a:t>
            </a:r>
          </a:p>
          <a:p>
            <a:pPr marL="1200150" lvl="2" indent="-285750">
              <a:lnSpc>
                <a:spcPct val="200000"/>
              </a:lnSpc>
              <a:spcBef>
                <a:spcPts val="0"/>
              </a:spcBef>
              <a:spcAft>
                <a:spcPts val="0"/>
              </a:spcAft>
              <a:buFont typeface="Arial" panose="020B0604020202020204" pitchFamily="34" charset="0"/>
              <a:buChar char="•"/>
            </a:pPr>
            <a:r>
              <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rPr>
              <a:t>Cultural sites</a:t>
            </a:r>
          </a:p>
          <a:p>
            <a:pPr lvl="1">
              <a:lnSpc>
                <a:spcPct val="200000"/>
              </a:lnSpc>
              <a:spcBef>
                <a:spcPts val="0"/>
              </a:spcBef>
              <a:spcAft>
                <a:spcPts val="0"/>
              </a:spcAft>
            </a:pPr>
            <a:r>
              <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rPr>
              <a:t>- Learning about university’s </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educational style (</a:t>
            </a:r>
            <a:r>
              <a:rPr lang="ko-KR" altLang="en-US" sz="1400" i="0" kern="100" smtClean="0">
                <a:latin typeface="Tahoma" panose="020B0604030504040204" pitchFamily="34" charset="0"/>
                <a:ea typeface="맑은 고딕" panose="020B0503020000020004" pitchFamily="50" charset="-127"/>
                <a:cs typeface="Tahoma" panose="020B0604030504040204" pitchFamily="34" charset="0"/>
              </a:rPr>
              <a:t>파견교 교육 방식 배우기</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a:t>
            </a: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lvl="1">
              <a:lnSpc>
                <a:spcPct val="200000"/>
              </a:lnSpc>
              <a:spcBef>
                <a:spcPts val="0"/>
              </a:spcBef>
              <a:spcAft>
                <a:spcPts val="0"/>
              </a:spcAft>
            </a:pPr>
            <a:r>
              <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rPr>
              <a:t>- Getting to know </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each other (</a:t>
            </a:r>
            <a:r>
              <a:rPr lang="ko-KR" altLang="en-US" sz="1400" i="0" kern="100" smtClean="0">
                <a:latin typeface="Tahoma" panose="020B0604030504040204" pitchFamily="34" charset="0"/>
                <a:ea typeface="맑은 고딕" panose="020B0503020000020004" pitchFamily="50" charset="-127"/>
                <a:cs typeface="Tahoma" panose="020B0604030504040204" pitchFamily="34" charset="0"/>
              </a:rPr>
              <a:t>서로에 대해 알아가기</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a:t>
            </a: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marL="742950" lvl="1" indent="-285750">
              <a:lnSpc>
                <a:spcPct val="200000"/>
              </a:lnSpc>
              <a:spcBef>
                <a:spcPts val="0"/>
              </a:spcBef>
              <a:spcAft>
                <a:spcPts val="0"/>
              </a:spcAft>
              <a:buFont typeface="Wingdings" panose="05000000000000000000" pitchFamily="2" charset="2"/>
              <a:buChar char="Ø"/>
            </a:pP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marL="742950" lvl="1" indent="-285750">
              <a:lnSpc>
                <a:spcPct val="200000"/>
              </a:lnSpc>
              <a:spcBef>
                <a:spcPts val="0"/>
              </a:spcBef>
              <a:spcAft>
                <a:spcPts val="0"/>
              </a:spcAft>
              <a:buFont typeface="Wingdings" panose="05000000000000000000" pitchFamily="2" charset="2"/>
              <a:buChar char="Ø"/>
            </a:pP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marL="742950" lvl="1" indent="-285750">
              <a:lnSpc>
                <a:spcPct val="200000"/>
              </a:lnSpc>
              <a:spcBef>
                <a:spcPts val="0"/>
              </a:spcBef>
              <a:spcAft>
                <a:spcPts val="0"/>
              </a:spcAft>
              <a:buFont typeface="Wingdings" panose="05000000000000000000" pitchFamily="2" charset="2"/>
              <a:buChar char="Ø"/>
            </a:pPr>
            <a:endParaRPr lang="en-US" altLang="ko-KR" sz="1400" i="0" kern="100" dirty="0">
              <a:latin typeface="Tahoma" panose="020B0604030504040204" pitchFamily="34" charset="0"/>
              <a:ea typeface="맑은 고딕" panose="020B0503020000020004" pitchFamily="50" charset="-127"/>
              <a:cs typeface="Tahoma" panose="020B0604030504040204" pitchFamily="34" charset="0"/>
            </a:endParaRPr>
          </a:p>
          <a:p>
            <a:pPr marL="1200150" lvl="2" indent="-285750">
              <a:lnSpc>
                <a:spcPct val="200000"/>
              </a:lnSpc>
              <a:spcBef>
                <a:spcPts val="0"/>
              </a:spcBef>
              <a:spcAft>
                <a:spcPts val="0"/>
              </a:spcAft>
              <a:buFont typeface="Wingdings" panose="05000000000000000000" pitchFamily="2" charset="2"/>
              <a:buChar char="Ø"/>
            </a:pPr>
            <a:endParaRPr lang="en-US" altLang="ko-KR" sz="1400" i="0" kern="100" dirty="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endParaRPr lang="ko-KR" altLang="en-US" sz="1400" i="0" kern="0" dirty="0">
              <a:latin typeface="Tahoma" panose="020B0604030504040204" pitchFamily="34" charset="0"/>
              <a:cs typeface="Tahoma" panose="020B0604030504040204" pitchFamily="34" charset="0"/>
            </a:endParaRPr>
          </a:p>
        </p:txBody>
      </p:sp>
      <p:sp>
        <p:nvSpPr>
          <p:cNvPr id="13" name="직사각형 12"/>
          <p:cNvSpPr/>
          <p:nvPr/>
        </p:nvSpPr>
        <p:spPr>
          <a:xfrm>
            <a:off x="1056411" y="988165"/>
            <a:ext cx="819455" cy="514308"/>
          </a:xfrm>
          <a:prstGeom prst="rect">
            <a:avLst/>
          </a:prstGeom>
        </p:spPr>
        <p:txBody>
          <a:bodyPr wrap="none">
            <a:spAutoFit/>
          </a:bodyPr>
          <a:lstStyle/>
          <a:p>
            <a:pPr>
              <a:lnSpc>
                <a:spcPct val="160000"/>
              </a:lnSpc>
              <a:spcBef>
                <a:spcPts val="0"/>
              </a:spcBef>
              <a:spcAft>
                <a:spcPts val="0"/>
              </a:spcAft>
              <a:tabLst>
                <a:tab pos="287020" algn="l"/>
              </a:tabLst>
            </a:pPr>
            <a:r>
              <a:rPr lang="en-US" altLang="ko-KR" sz="2000" i="0" dirty="0" smtClean="0">
                <a:solidFill>
                  <a:srgbClr val="0B0496"/>
                </a:solidFill>
                <a:latin typeface="Tahoma" pitchFamily="34" charset="0"/>
                <a:cs typeface="Tahoma" pitchFamily="34" charset="0"/>
              </a:rPr>
              <a:t>Dos  </a:t>
            </a:r>
            <a:endParaRPr lang="en-US" altLang="ko-KR" sz="2000" i="0" dirty="0">
              <a:solidFill>
                <a:srgbClr val="0B0496"/>
              </a:solidFill>
              <a:latin typeface="Tahoma" pitchFamily="34" charset="0"/>
              <a:cs typeface="Tahoma" pitchFamily="34" charset="0"/>
            </a:endParaRPr>
          </a:p>
        </p:txBody>
      </p:sp>
      <p:pic>
        <p:nvPicPr>
          <p:cNvPr id="14" name="Picture 2" descr="관련 이미지"/>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2621"/>
          <a:stretch/>
        </p:blipFill>
        <p:spPr bwMode="auto">
          <a:xfrm>
            <a:off x="569198" y="1021172"/>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6"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6. Global Etiquette</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034565092"/>
      </p:ext>
    </p:extLst>
  </p:cSld>
  <p:clrMapOvr>
    <a:masterClrMapping/>
  </p:clrMapOvr>
  <p:transition>
    <p:wipe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569197" y="1136918"/>
            <a:ext cx="8250711" cy="3600986"/>
          </a:xfrm>
          <a:prstGeom prst="rect">
            <a:avLst/>
          </a:prstGeom>
        </p:spPr>
        <p:txBody>
          <a:bodyPr wrap="square">
            <a:spAutoFit/>
          </a:bodyPr>
          <a:lstStyle/>
          <a:p>
            <a:pPr marL="285750" indent="-285750">
              <a:lnSpc>
                <a:spcPct val="200000"/>
              </a:lnSpc>
              <a:spcBef>
                <a:spcPts val="0"/>
              </a:spcBef>
              <a:spcAft>
                <a:spcPts val="0"/>
              </a:spcAft>
              <a:buFont typeface="Wingdings" panose="05000000000000000000" pitchFamily="2" charset="2"/>
              <a:buChar char="Ø"/>
            </a:pP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r>
              <a:rPr lang="en-US" altLang="ko-KR" i="0" kern="100" dirty="0" smtClean="0">
                <a:latin typeface="Tahoma" panose="020B0604030504040204" pitchFamily="34" charset="0"/>
                <a:ea typeface="맑은 고딕" panose="020B0503020000020004" pitchFamily="50" charset="-127"/>
                <a:cs typeface="Tahoma" panose="020B0604030504040204" pitchFamily="34" charset="0"/>
              </a:rPr>
              <a:t>Smoking: check local laws to avoid penalties </a:t>
            </a:r>
            <a:r>
              <a:rPr lang="en-US" altLang="ko-KR" i="0" kern="100" smtClean="0">
                <a:latin typeface="Tahoma" panose="020B0604030504040204" pitchFamily="34" charset="0"/>
                <a:ea typeface="맑은 고딕" panose="020B0503020000020004" pitchFamily="50" charset="-127"/>
                <a:cs typeface="Tahoma" panose="020B0604030504040204" pitchFamily="34" charset="0"/>
              </a:rPr>
              <a:t>and shame </a:t>
            </a:r>
          </a:p>
          <a:p>
            <a:pPr>
              <a:lnSpc>
                <a:spcPct val="200000"/>
              </a:lnSpc>
              <a:spcBef>
                <a:spcPts val="0"/>
              </a:spcBef>
              <a:spcAft>
                <a:spcPts val="0"/>
              </a:spcAft>
            </a:pPr>
            <a:r>
              <a:rPr lang="en-US" altLang="ko-KR" i="0" kern="100">
                <a:latin typeface="Tahoma" panose="020B0604030504040204" pitchFamily="34" charset="0"/>
                <a:ea typeface="맑은 고딕" panose="020B0503020000020004" pitchFamily="50" charset="-127"/>
                <a:cs typeface="Tahoma" panose="020B0604030504040204" pitchFamily="34" charset="0"/>
              </a:rPr>
              <a:t> </a:t>
            </a:r>
            <a:r>
              <a:rPr lang="en-US" altLang="ko-KR" i="0" kern="100" smtClean="0">
                <a:latin typeface="Tahoma" panose="020B0604030504040204" pitchFamily="34" charset="0"/>
                <a:ea typeface="맑은 고딕" panose="020B0503020000020004" pitchFamily="50" charset="-127"/>
                <a:cs typeface="Tahoma" panose="020B0604030504040204" pitchFamily="34" charset="0"/>
              </a:rPr>
              <a:t>   (</a:t>
            </a:r>
            <a:r>
              <a:rPr lang="ko-KR" altLang="en-US" i="0" kern="100" smtClean="0">
                <a:latin typeface="Tahoma" panose="020B0604030504040204" pitchFamily="34" charset="0"/>
                <a:ea typeface="맑은 고딕" panose="020B0503020000020004" pitchFamily="50" charset="-127"/>
                <a:cs typeface="Tahoma" panose="020B0604030504040204" pitchFamily="34" charset="0"/>
              </a:rPr>
              <a:t>흡연 관련 법규 주의</a:t>
            </a:r>
            <a:r>
              <a:rPr lang="en-US" altLang="ko-KR" i="0" kern="100" smtClean="0">
                <a:latin typeface="Tahoma" panose="020B0604030504040204" pitchFamily="34" charset="0"/>
                <a:ea typeface="맑은 고딕" panose="020B0503020000020004" pitchFamily="50" charset="-127"/>
                <a:cs typeface="Tahoma" panose="020B0604030504040204" pitchFamily="34" charset="0"/>
              </a:rPr>
              <a:t>!)</a:t>
            </a:r>
            <a:endParaRPr lang="en-US" altLang="ko-KR" i="0" kern="100" dirty="0" smtClean="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r>
              <a:rPr lang="en-US" altLang="ko-KR" i="0" kern="100" dirty="0" smtClean="0">
                <a:latin typeface="Tahoma" panose="020B0604030504040204" pitchFamily="34" charset="0"/>
                <a:ea typeface="맑은 고딕" panose="020B0503020000020004" pitchFamily="50" charset="-127"/>
                <a:cs typeface="Tahoma" panose="020B0604030504040204" pitchFamily="34" charset="0"/>
              </a:rPr>
              <a:t>Pushing: try to avoid; can </a:t>
            </a:r>
            <a:r>
              <a:rPr lang="en-US" altLang="ko-KR" i="0" kern="100" smtClean="0">
                <a:latin typeface="Tahoma" panose="020B0604030504040204" pitchFamily="34" charset="0"/>
                <a:ea typeface="맑은 고딕" panose="020B0503020000020004" pitchFamily="50" charset="-127"/>
                <a:cs typeface="Tahoma" panose="020B0604030504040204" pitchFamily="34" charset="0"/>
              </a:rPr>
              <a:t>be dangerous (</a:t>
            </a:r>
            <a:r>
              <a:rPr lang="ko-KR" altLang="en-US" i="0" kern="100" smtClean="0">
                <a:latin typeface="Tahoma" panose="020B0604030504040204" pitchFamily="34" charset="0"/>
                <a:ea typeface="맑은 고딕" panose="020B0503020000020004" pitchFamily="50" charset="-127"/>
                <a:cs typeface="Tahoma" panose="020B0604030504040204" pitchFamily="34" charset="0"/>
              </a:rPr>
              <a:t>밀치지 말 것</a:t>
            </a:r>
            <a:r>
              <a:rPr lang="en-US" altLang="ko-KR" i="0" kern="100" smtClean="0">
                <a:latin typeface="Tahoma" panose="020B0604030504040204" pitchFamily="34" charset="0"/>
                <a:ea typeface="맑은 고딕" panose="020B0503020000020004" pitchFamily="50" charset="-127"/>
                <a:cs typeface="Tahoma" panose="020B0604030504040204" pitchFamily="34" charset="0"/>
              </a:rPr>
              <a:t>)</a:t>
            </a:r>
            <a:endParaRPr lang="en-US" altLang="ko-KR" i="0" kern="100" dirty="0" smtClean="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r>
              <a:rPr lang="en-US" altLang="ko-KR" i="0" kern="100" dirty="0" smtClean="0">
                <a:latin typeface="Tahoma" panose="020B0604030504040204" pitchFamily="34" charset="0"/>
                <a:ea typeface="맑은 고딕" panose="020B0503020000020004" pitchFamily="50" charset="-127"/>
                <a:cs typeface="Tahoma" panose="020B0604030504040204" pitchFamily="34" charset="0"/>
              </a:rPr>
              <a:t>Garbage: follow </a:t>
            </a:r>
            <a:r>
              <a:rPr lang="en-US" altLang="ko-KR" i="0" kern="100" smtClean="0">
                <a:latin typeface="Tahoma" panose="020B0604030504040204" pitchFamily="34" charset="0"/>
                <a:ea typeface="맑은 고딕" panose="020B0503020000020004" pitchFamily="50" charset="-127"/>
                <a:cs typeface="Tahoma" panose="020B0604030504040204" pitchFamily="34" charset="0"/>
              </a:rPr>
              <a:t>local rules (</a:t>
            </a:r>
            <a:r>
              <a:rPr lang="ko-KR" altLang="en-US" i="0" kern="100" smtClean="0">
                <a:latin typeface="Tahoma" panose="020B0604030504040204" pitchFamily="34" charset="0"/>
                <a:ea typeface="맑은 고딕" panose="020B0503020000020004" pitchFamily="50" charset="-127"/>
                <a:cs typeface="Tahoma" panose="020B0604030504040204" pitchFamily="34" charset="0"/>
              </a:rPr>
              <a:t>쓰레기처리는 현지 방식대로</a:t>
            </a:r>
            <a:r>
              <a:rPr lang="en-US" altLang="ko-KR" i="0" kern="100" smtClean="0">
                <a:latin typeface="Tahoma" panose="020B0604030504040204" pitchFamily="34" charset="0"/>
                <a:ea typeface="맑은 고딕" panose="020B0503020000020004" pitchFamily="50" charset="-127"/>
                <a:cs typeface="Tahoma" panose="020B0604030504040204" pitchFamily="34" charset="0"/>
              </a:rPr>
              <a:t>)</a:t>
            </a:r>
            <a:endParaRPr lang="en-US" altLang="ko-KR" i="0" kern="100" dirty="0" smtClean="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endParaRPr lang="ko-KR" altLang="en-US" sz="1400" i="0" kern="0" dirty="0">
              <a:latin typeface="Tahoma" panose="020B0604030504040204" pitchFamily="34" charset="0"/>
              <a:cs typeface="Tahoma" panose="020B0604030504040204" pitchFamily="34" charset="0"/>
            </a:endParaRPr>
          </a:p>
        </p:txBody>
      </p:sp>
      <p:sp>
        <p:nvSpPr>
          <p:cNvPr id="12" name="직사각형 11"/>
          <p:cNvSpPr/>
          <p:nvPr/>
        </p:nvSpPr>
        <p:spPr>
          <a:xfrm>
            <a:off x="1056411" y="988165"/>
            <a:ext cx="1083951" cy="514308"/>
          </a:xfrm>
          <a:prstGeom prst="rect">
            <a:avLst/>
          </a:prstGeom>
        </p:spPr>
        <p:txBody>
          <a:bodyPr wrap="none">
            <a:spAutoFit/>
          </a:bodyPr>
          <a:lstStyle/>
          <a:p>
            <a:pPr>
              <a:lnSpc>
                <a:spcPct val="160000"/>
              </a:lnSpc>
              <a:spcBef>
                <a:spcPts val="0"/>
              </a:spcBef>
              <a:spcAft>
                <a:spcPts val="0"/>
              </a:spcAft>
              <a:tabLst>
                <a:tab pos="287020" algn="l"/>
              </a:tabLst>
            </a:pPr>
            <a:r>
              <a:rPr lang="en-US" altLang="ko-KR" sz="2000" i="0" dirty="0" smtClean="0">
                <a:solidFill>
                  <a:srgbClr val="0B0496"/>
                </a:solidFill>
                <a:latin typeface="Tahoma" pitchFamily="34" charset="0"/>
                <a:cs typeface="Tahoma" pitchFamily="34" charset="0"/>
              </a:rPr>
              <a:t>Don’ts </a:t>
            </a:r>
            <a:endParaRPr lang="en-US" altLang="ko-KR" sz="2000" i="0" dirty="0">
              <a:solidFill>
                <a:srgbClr val="0B0496"/>
              </a:solidFill>
              <a:latin typeface="Tahoma" pitchFamily="34" charset="0"/>
              <a:cs typeface="Tahoma" pitchFamily="34" charset="0"/>
            </a:endParaRPr>
          </a:p>
        </p:txBody>
      </p:sp>
      <p:pic>
        <p:nvPicPr>
          <p:cNvPr id="13" name="Picture 2" descr="관련 이미지"/>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2621"/>
          <a:stretch/>
        </p:blipFill>
        <p:spPr bwMode="auto">
          <a:xfrm>
            <a:off x="569198" y="1021172"/>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7"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6. Global Etiquette</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652388105"/>
      </p:ext>
    </p:extLst>
  </p:cSld>
  <p:clrMapOvr>
    <a:masterClrMapping/>
  </p:clrMapOvr>
  <p:transition>
    <p:wipe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955140" y="1046970"/>
            <a:ext cx="7864769" cy="5816977"/>
          </a:xfrm>
          <a:prstGeom prst="rect">
            <a:avLst/>
          </a:prstGeom>
        </p:spPr>
        <p:txBody>
          <a:bodyPr wrap="square">
            <a:spAutoFit/>
          </a:bodyPr>
          <a:lstStyle/>
          <a:p>
            <a:pPr marL="285750" indent="-285750">
              <a:lnSpc>
                <a:spcPct val="200000"/>
              </a:lnSpc>
              <a:spcBef>
                <a:spcPts val="0"/>
              </a:spcBef>
              <a:spcAft>
                <a:spcPts val="0"/>
              </a:spcAft>
              <a:buFont typeface="Wingdings" panose="05000000000000000000" pitchFamily="2" charset="2"/>
              <a:buChar char="Ø"/>
            </a:pPr>
            <a:endParaRPr lang="en-US" altLang="ko-KR" sz="1400" i="0" kern="100" dirty="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r>
              <a:rPr lang="en-US" altLang="ko-KR" i="0" kern="100" dirty="0" smtClean="0">
                <a:latin typeface="Tahoma" panose="020B0604030504040204" pitchFamily="34" charset="0"/>
                <a:ea typeface="맑은 고딕" panose="020B0503020000020004" pitchFamily="50" charset="-127"/>
                <a:cs typeface="Tahoma" panose="020B0604030504040204" pitchFamily="34" charset="0"/>
              </a:rPr>
              <a:t>Conversation topics </a:t>
            </a:r>
            <a:r>
              <a:rPr lang="en-US" altLang="ko-KR" i="0" kern="100" smtClean="0">
                <a:latin typeface="Tahoma" panose="020B0604030504040204" pitchFamily="34" charset="0"/>
                <a:ea typeface="맑은 고딕" panose="020B0503020000020004" pitchFamily="50" charset="-127"/>
                <a:cs typeface="Tahoma" panose="020B0604030504040204" pitchFamily="34" charset="0"/>
              </a:rPr>
              <a:t>to avoid (</a:t>
            </a:r>
            <a:r>
              <a:rPr lang="ko-KR" altLang="en-US" i="0" kern="100" smtClean="0">
                <a:latin typeface="Tahoma" panose="020B0604030504040204" pitchFamily="34" charset="0"/>
                <a:ea typeface="맑은 고딕" panose="020B0503020000020004" pitchFamily="50" charset="-127"/>
                <a:cs typeface="Tahoma" panose="020B0604030504040204" pitchFamily="34" charset="0"/>
              </a:rPr>
              <a:t>피해야 할 대화주제</a:t>
            </a:r>
            <a:r>
              <a:rPr lang="en-US" altLang="ko-KR" i="0" kern="100" smtClean="0">
                <a:latin typeface="Tahoma" panose="020B0604030504040204" pitchFamily="34" charset="0"/>
                <a:ea typeface="맑은 고딕" panose="020B0503020000020004" pitchFamily="50" charset="-127"/>
                <a:cs typeface="Tahoma" panose="020B0604030504040204" pitchFamily="34" charset="0"/>
              </a:rPr>
              <a:t>)</a:t>
            </a:r>
            <a:endParaRPr lang="en-US" altLang="ko-KR" i="0" kern="100" dirty="0" smtClean="0">
              <a:latin typeface="Tahoma" panose="020B0604030504040204" pitchFamily="34" charset="0"/>
              <a:ea typeface="맑은 고딕" panose="020B0503020000020004" pitchFamily="50" charset="-127"/>
              <a:cs typeface="Tahoma" panose="020B0604030504040204" pitchFamily="34" charset="0"/>
            </a:endParaRPr>
          </a:p>
          <a:p>
            <a:pPr lvl="1">
              <a:lnSpc>
                <a:spcPct val="200000"/>
              </a:lnSpc>
              <a:spcBef>
                <a:spcPts val="0"/>
              </a:spcBef>
              <a:spcAft>
                <a:spcPts val="0"/>
              </a:spcAft>
            </a:pPr>
            <a:r>
              <a:rPr lang="en-US" altLang="ko-KR" sz="1400" i="0" kern="100" dirty="0">
                <a:solidFill>
                  <a:srgbClr val="404040"/>
                </a:solidFill>
                <a:latin typeface="Tahoma" panose="020B0604030504040204" pitchFamily="34" charset="0"/>
                <a:ea typeface="맑은 고딕" panose="020B0503020000020004" pitchFamily="50" charset="-127"/>
                <a:cs typeface="Tahoma" panose="020B0604030504040204" pitchFamily="34" charset="0"/>
              </a:rPr>
              <a:t>- </a:t>
            </a:r>
            <a:r>
              <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rPr>
              <a:t>Don’t </a:t>
            </a:r>
            <a:r>
              <a:rPr lang="en-US" altLang="ko-KR" sz="1400" i="0" kern="100" dirty="0">
                <a:latin typeface="Tahoma" panose="020B0604030504040204" pitchFamily="34" charset="0"/>
                <a:ea typeface="맑은 고딕" panose="020B0503020000020004" pitchFamily="50" charset="-127"/>
                <a:cs typeface="Tahoma" panose="020B0604030504040204" pitchFamily="34" charset="0"/>
              </a:rPr>
              <a:t>ask </a:t>
            </a:r>
            <a:r>
              <a:rPr lang="en-US" altLang="ko-KR" sz="1400" i="0" kern="100">
                <a:latin typeface="Tahoma" panose="020B0604030504040204" pitchFamily="34" charset="0"/>
                <a:ea typeface="맑은 고딕" panose="020B0503020000020004" pitchFamily="50" charset="-127"/>
                <a:cs typeface="Tahoma" panose="020B0604030504040204" pitchFamily="34" charset="0"/>
              </a:rPr>
              <a:t>about </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age (</a:t>
            </a:r>
            <a:r>
              <a:rPr lang="ko-KR" altLang="en-US" sz="1400" i="0" kern="100" smtClean="0">
                <a:latin typeface="Tahoma" panose="020B0604030504040204" pitchFamily="34" charset="0"/>
                <a:ea typeface="맑은 고딕" panose="020B0503020000020004" pitchFamily="50" charset="-127"/>
                <a:cs typeface="Tahoma" panose="020B0604030504040204" pitchFamily="34" charset="0"/>
              </a:rPr>
              <a:t>나이 관련 질문</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a:t>
            </a:r>
            <a:endParaRPr lang="en-US" altLang="ko-KR" sz="1400" i="0" kern="100" dirty="0">
              <a:latin typeface="Tahoma" panose="020B0604030504040204" pitchFamily="34" charset="0"/>
              <a:ea typeface="맑은 고딕" panose="020B0503020000020004" pitchFamily="50" charset="-127"/>
              <a:cs typeface="Tahoma" panose="020B0604030504040204" pitchFamily="34" charset="0"/>
            </a:endParaRPr>
          </a:p>
          <a:p>
            <a:pPr lvl="1">
              <a:lnSpc>
                <a:spcPct val="200000"/>
              </a:lnSpc>
              <a:spcBef>
                <a:spcPts val="0"/>
              </a:spcBef>
              <a:spcAft>
                <a:spcPts val="0"/>
              </a:spcAft>
            </a:pPr>
            <a:r>
              <a:rPr lang="en-US" altLang="ko-KR" sz="1400" i="0" kern="100" dirty="0">
                <a:solidFill>
                  <a:srgbClr val="404040"/>
                </a:solidFill>
                <a:latin typeface="Tahoma" panose="020B0604030504040204" pitchFamily="34" charset="0"/>
                <a:ea typeface="맑은 고딕" panose="020B0503020000020004" pitchFamily="50" charset="-127"/>
                <a:cs typeface="Tahoma" panose="020B0604030504040204" pitchFamily="34" charset="0"/>
              </a:rPr>
              <a:t>- </a:t>
            </a:r>
            <a:r>
              <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rPr>
              <a:t>Avoid </a:t>
            </a:r>
            <a:r>
              <a:rPr lang="en-US" altLang="ko-KR" sz="1400" i="0" kern="100" dirty="0">
                <a:latin typeface="Tahoma" panose="020B0604030504040204" pitchFamily="34" charset="0"/>
                <a:ea typeface="맑은 고딕" panose="020B0503020000020004" pitchFamily="50" charset="-127"/>
                <a:cs typeface="Tahoma" panose="020B0604030504040204" pitchFamily="34" charset="0"/>
              </a:rPr>
              <a:t>discussions about blood types or purity </a:t>
            </a:r>
            <a:r>
              <a:rPr lang="en-US" altLang="ko-KR" sz="1400" i="0" kern="100">
                <a:latin typeface="Tahoma" panose="020B0604030504040204" pitchFamily="34" charset="0"/>
                <a:ea typeface="맑은 고딕" panose="020B0503020000020004" pitchFamily="50" charset="-127"/>
                <a:cs typeface="Tahoma" panose="020B0604030504040204" pitchFamily="34" charset="0"/>
              </a:rPr>
              <a:t>of </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blood (</a:t>
            </a:r>
            <a:r>
              <a:rPr lang="ko-KR" altLang="en-US" sz="1400" i="0" kern="100" smtClean="0">
                <a:latin typeface="Tahoma" panose="020B0604030504040204" pitchFamily="34" charset="0"/>
                <a:ea typeface="맑은 고딕" panose="020B0503020000020004" pitchFamily="50" charset="-127"/>
                <a:cs typeface="Tahoma" panose="020B0604030504040204" pitchFamily="34" charset="0"/>
              </a:rPr>
              <a:t>혈액형 관련</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a:t>
            </a: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lvl="1">
              <a:lnSpc>
                <a:spcPct val="200000"/>
              </a:lnSpc>
              <a:spcBef>
                <a:spcPts val="0"/>
              </a:spcBef>
              <a:spcAft>
                <a:spcPts val="0"/>
              </a:spcAft>
            </a:pPr>
            <a:r>
              <a:rPr lang="en-US" altLang="ko-KR" sz="1400" i="0" kern="100">
                <a:solidFill>
                  <a:srgbClr val="404040"/>
                </a:solidFill>
                <a:latin typeface="Tahoma" panose="020B0604030504040204" pitchFamily="34" charset="0"/>
                <a:ea typeface="맑은 고딕" panose="020B0503020000020004" pitchFamily="50" charset="-127"/>
                <a:cs typeface="Tahoma" panose="020B0604030504040204" pitchFamily="34" charset="0"/>
              </a:rPr>
              <a:t>- </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Politics (</a:t>
            </a:r>
            <a:r>
              <a:rPr lang="ko-KR" altLang="en-US" sz="1400" i="0" kern="100" smtClean="0">
                <a:latin typeface="Tahoma" panose="020B0604030504040204" pitchFamily="34" charset="0"/>
                <a:ea typeface="맑은 고딕" panose="020B0503020000020004" pitchFamily="50" charset="-127"/>
                <a:cs typeface="Tahoma" panose="020B0604030504040204" pitchFamily="34" charset="0"/>
              </a:rPr>
              <a:t>정치관련 주제</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a:t>
            </a: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marL="1200150" lvl="2" indent="-285750">
              <a:lnSpc>
                <a:spcPct val="200000"/>
              </a:lnSpc>
              <a:spcBef>
                <a:spcPts val="0"/>
              </a:spcBef>
              <a:spcAft>
                <a:spcPts val="0"/>
              </a:spcAft>
              <a:buFont typeface="Arial" panose="020B0604020202020204" pitchFamily="34" charset="0"/>
              <a:buChar char="•"/>
            </a:pPr>
            <a:r>
              <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rPr>
              <a:t>Avoid discussions about </a:t>
            </a:r>
            <a:r>
              <a:rPr lang="en-US" altLang="ko-KR" sz="1400" i="0" kern="100" dirty="0" err="1" smtClean="0">
                <a:latin typeface="Tahoma" panose="020B0604030504040204" pitchFamily="34" charset="0"/>
                <a:ea typeface="맑은 고딕" panose="020B0503020000020004" pitchFamily="50" charset="-127"/>
                <a:cs typeface="Tahoma" panose="020B0604030504040204" pitchFamily="34" charset="0"/>
              </a:rPr>
              <a:t>Dokdo</a:t>
            </a:r>
            <a:r>
              <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rPr>
              <a:t>, Japan, </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or Trump  (</a:t>
            </a:r>
            <a:r>
              <a:rPr lang="ko-KR" altLang="en-US" sz="1400" i="0" kern="100" smtClean="0">
                <a:latin typeface="Tahoma" panose="020B0604030504040204" pitchFamily="34" charset="0"/>
                <a:ea typeface="맑은 고딕" panose="020B0503020000020004" pitchFamily="50" charset="-127"/>
                <a:cs typeface="Tahoma" panose="020B0604030504040204" pitchFamily="34" charset="0"/>
              </a:rPr>
              <a:t>독도</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 </a:t>
            </a:r>
            <a:r>
              <a:rPr lang="ko-KR" altLang="en-US" sz="1400" i="0" kern="100" smtClean="0">
                <a:latin typeface="Tahoma" panose="020B0604030504040204" pitchFamily="34" charset="0"/>
                <a:ea typeface="맑은 고딕" panose="020B0503020000020004" pitchFamily="50" charset="-127"/>
                <a:cs typeface="Tahoma" panose="020B0604030504040204" pitchFamily="34" charset="0"/>
              </a:rPr>
              <a:t>일본</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 </a:t>
            </a:r>
            <a:r>
              <a:rPr lang="ko-KR" altLang="en-US" sz="1400" i="0" kern="100" smtClean="0">
                <a:latin typeface="Tahoma" panose="020B0604030504040204" pitchFamily="34" charset="0"/>
                <a:ea typeface="맑은 고딕" panose="020B0503020000020004" pitchFamily="50" charset="-127"/>
                <a:cs typeface="Tahoma" panose="020B0604030504040204" pitchFamily="34" charset="0"/>
              </a:rPr>
              <a:t>트럼프 등</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a:t>
            </a: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marL="1200150" lvl="2" indent="-285750">
              <a:lnSpc>
                <a:spcPct val="200000"/>
              </a:lnSpc>
              <a:spcBef>
                <a:spcPts val="0"/>
              </a:spcBef>
              <a:spcAft>
                <a:spcPts val="0"/>
              </a:spcAft>
              <a:buFont typeface="Arial" panose="020B0604020202020204" pitchFamily="34" charset="0"/>
              <a:buChar char="•"/>
            </a:pPr>
            <a:r>
              <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rPr>
              <a:t>In general, politics are best discussed only with </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close friends </a:t>
            </a:r>
          </a:p>
          <a:p>
            <a:pPr lvl="2">
              <a:lnSpc>
                <a:spcPct val="200000"/>
              </a:lnSpc>
              <a:spcBef>
                <a:spcPts val="0"/>
              </a:spcBef>
              <a:spcAft>
                <a:spcPts val="0"/>
              </a:spcAft>
            </a:pPr>
            <a:r>
              <a:rPr lang="en-US" altLang="ko-KR" sz="1400" i="0" kern="100">
                <a:latin typeface="Tahoma" panose="020B0604030504040204" pitchFamily="34" charset="0"/>
                <a:ea typeface="맑은 고딕" panose="020B0503020000020004" pitchFamily="50" charset="-127"/>
                <a:cs typeface="Tahoma" panose="020B0604030504040204" pitchFamily="34" charset="0"/>
              </a:rPr>
              <a:t> </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    (</a:t>
            </a:r>
            <a:r>
              <a:rPr lang="ko-KR" altLang="en-US" sz="1400" i="0" kern="100" smtClean="0">
                <a:latin typeface="Tahoma" panose="020B0604030504040204" pitchFamily="34" charset="0"/>
                <a:ea typeface="맑은 고딕" panose="020B0503020000020004" pitchFamily="50" charset="-127"/>
                <a:cs typeface="Tahoma" panose="020B0604030504040204" pitchFamily="34" charset="0"/>
              </a:rPr>
              <a:t>정치관련 이슈는 아주 가까운 친구들과</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a:t>
            </a: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marL="742950" lvl="1" indent="-285750">
              <a:lnSpc>
                <a:spcPct val="200000"/>
              </a:lnSpc>
              <a:spcBef>
                <a:spcPts val="0"/>
              </a:spcBef>
              <a:spcAft>
                <a:spcPts val="0"/>
              </a:spcAft>
              <a:buFontTx/>
              <a:buChar char="-"/>
            </a:pP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Don’t </a:t>
            </a:r>
            <a:r>
              <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rPr>
              <a:t>comment on personal appearance: attractiveness, weight, </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skin color</a:t>
            </a:r>
          </a:p>
          <a:p>
            <a:pPr lvl="1">
              <a:lnSpc>
                <a:spcPct val="200000"/>
              </a:lnSpc>
              <a:spcBef>
                <a:spcPts val="0"/>
              </a:spcBef>
              <a:spcAft>
                <a:spcPts val="0"/>
              </a:spcAft>
            </a:pP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      (</a:t>
            </a:r>
            <a:r>
              <a:rPr lang="ko-KR" altLang="en-US" sz="1400" i="0" kern="100" smtClean="0">
                <a:latin typeface="Tahoma" panose="020B0604030504040204" pitchFamily="34" charset="0"/>
                <a:ea typeface="맑은 고딕" panose="020B0503020000020004" pitchFamily="50" charset="-127"/>
                <a:cs typeface="Tahoma" panose="020B0604030504040204" pitchFamily="34" charset="0"/>
              </a:rPr>
              <a:t>외모</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 </a:t>
            </a:r>
            <a:r>
              <a:rPr lang="ko-KR" altLang="en-US" sz="1400" i="0" kern="100" smtClean="0">
                <a:latin typeface="Tahoma" panose="020B0604030504040204" pitchFamily="34" charset="0"/>
                <a:ea typeface="맑은 고딕" panose="020B0503020000020004" pitchFamily="50" charset="-127"/>
                <a:cs typeface="Tahoma" panose="020B0604030504040204" pitchFamily="34" charset="0"/>
              </a:rPr>
              <a:t>몸무게</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 </a:t>
            </a:r>
            <a:r>
              <a:rPr lang="ko-KR" altLang="en-US" sz="1400" i="0" kern="100" smtClean="0">
                <a:latin typeface="Tahoma" panose="020B0604030504040204" pitchFamily="34" charset="0"/>
                <a:ea typeface="맑은 고딕" panose="020B0503020000020004" pitchFamily="50" charset="-127"/>
                <a:cs typeface="Tahoma" panose="020B0604030504040204" pitchFamily="34" charset="0"/>
              </a:rPr>
              <a:t>피부톤 관련 언급</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a:t>
            </a:r>
          </a:p>
          <a:p>
            <a:pPr marL="285750" indent="-285750">
              <a:lnSpc>
                <a:spcPct val="200000"/>
              </a:lnSpc>
              <a:spcBef>
                <a:spcPts val="0"/>
              </a:spcBef>
              <a:spcAft>
                <a:spcPts val="0"/>
              </a:spcAft>
              <a:buFont typeface="Wingdings" panose="05000000000000000000" pitchFamily="2" charset="2"/>
              <a:buChar char="Ø"/>
            </a:pP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endParaRPr lang="ko-KR" altLang="en-US" sz="1400" i="0" kern="0" dirty="0">
              <a:latin typeface="Tahoma" panose="020B0604030504040204" pitchFamily="34" charset="0"/>
              <a:cs typeface="Tahoma" panose="020B0604030504040204" pitchFamily="34" charset="0"/>
            </a:endParaRPr>
          </a:p>
        </p:txBody>
      </p:sp>
      <p:sp>
        <p:nvSpPr>
          <p:cNvPr id="13" name="직사각형 12"/>
          <p:cNvSpPr/>
          <p:nvPr/>
        </p:nvSpPr>
        <p:spPr>
          <a:xfrm>
            <a:off x="1056411" y="988165"/>
            <a:ext cx="1083951" cy="514308"/>
          </a:xfrm>
          <a:prstGeom prst="rect">
            <a:avLst/>
          </a:prstGeom>
        </p:spPr>
        <p:txBody>
          <a:bodyPr wrap="none">
            <a:spAutoFit/>
          </a:bodyPr>
          <a:lstStyle/>
          <a:p>
            <a:pPr>
              <a:lnSpc>
                <a:spcPct val="160000"/>
              </a:lnSpc>
              <a:spcBef>
                <a:spcPts val="0"/>
              </a:spcBef>
              <a:spcAft>
                <a:spcPts val="0"/>
              </a:spcAft>
              <a:tabLst>
                <a:tab pos="287020" algn="l"/>
              </a:tabLst>
            </a:pPr>
            <a:r>
              <a:rPr lang="en-US" altLang="ko-KR" sz="2000" i="0" dirty="0" smtClean="0">
                <a:solidFill>
                  <a:srgbClr val="0B0496"/>
                </a:solidFill>
                <a:latin typeface="Tahoma" pitchFamily="34" charset="0"/>
                <a:cs typeface="Tahoma" pitchFamily="34" charset="0"/>
              </a:rPr>
              <a:t>Don’ts </a:t>
            </a:r>
            <a:endParaRPr lang="en-US" altLang="ko-KR" sz="2000" i="0" dirty="0">
              <a:solidFill>
                <a:srgbClr val="0B0496"/>
              </a:solidFill>
              <a:latin typeface="Tahoma" pitchFamily="34" charset="0"/>
              <a:cs typeface="Tahoma" pitchFamily="34" charset="0"/>
            </a:endParaRPr>
          </a:p>
        </p:txBody>
      </p:sp>
      <p:pic>
        <p:nvPicPr>
          <p:cNvPr id="14" name="Picture 2" descr="관련 이미지"/>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2621"/>
          <a:stretch/>
        </p:blipFill>
        <p:spPr bwMode="auto">
          <a:xfrm>
            <a:off x="569198" y="1021172"/>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6"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6. Global Etiquette</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813223084"/>
      </p:ext>
    </p:extLst>
  </p:cSld>
  <p:clrMapOvr>
    <a:masterClrMapping/>
  </p:clrMapOvr>
  <p:transition>
    <p:wipe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1000126" y="977406"/>
            <a:ext cx="7410284" cy="5816977"/>
          </a:xfrm>
          <a:prstGeom prst="rect">
            <a:avLst/>
          </a:prstGeom>
        </p:spPr>
        <p:txBody>
          <a:bodyPr wrap="square">
            <a:spAutoFit/>
          </a:bodyPr>
          <a:lstStyle/>
          <a:p>
            <a:pPr marL="285750" indent="-285750">
              <a:lnSpc>
                <a:spcPct val="200000"/>
              </a:lnSpc>
              <a:spcBef>
                <a:spcPts val="0"/>
              </a:spcBef>
              <a:spcAft>
                <a:spcPts val="0"/>
              </a:spcAft>
              <a:buFont typeface="Wingdings" panose="05000000000000000000" pitchFamily="2" charset="2"/>
              <a:buChar char="Ø"/>
            </a:pPr>
            <a:endParaRPr lang="en-US" altLang="ko-KR" sz="1400" i="0" kern="100" dirty="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r>
              <a:rPr lang="en-US" altLang="ko-KR" i="0" kern="100" dirty="0" smtClean="0">
                <a:latin typeface="Tahoma" panose="020B0604030504040204" pitchFamily="34" charset="0"/>
                <a:ea typeface="맑은 고딕" panose="020B0503020000020004" pitchFamily="50" charset="-127"/>
                <a:cs typeface="Tahoma" panose="020B0604030504040204" pitchFamily="34" charset="0"/>
              </a:rPr>
              <a:t>Conversation topics </a:t>
            </a:r>
            <a:r>
              <a:rPr lang="en-US" altLang="ko-KR" i="0" kern="100" smtClean="0">
                <a:latin typeface="Tahoma" panose="020B0604030504040204" pitchFamily="34" charset="0"/>
                <a:ea typeface="맑은 고딕" panose="020B0503020000020004" pitchFamily="50" charset="-127"/>
                <a:cs typeface="Tahoma" panose="020B0604030504040204" pitchFamily="34" charset="0"/>
              </a:rPr>
              <a:t>to </a:t>
            </a:r>
            <a:r>
              <a:rPr lang="en-US" altLang="ko-KR" i="0" kern="100">
                <a:latin typeface="Tahoma" panose="020B0604030504040204" pitchFamily="34" charset="0"/>
                <a:ea typeface="맑은 고딕" panose="020B0503020000020004" pitchFamily="50" charset="-127"/>
                <a:cs typeface="Tahoma" panose="020B0604030504040204" pitchFamily="34" charset="0"/>
              </a:rPr>
              <a:t>avoid (</a:t>
            </a:r>
            <a:r>
              <a:rPr lang="ko-KR" altLang="en-US" i="0" kern="100">
                <a:latin typeface="Tahoma" panose="020B0604030504040204" pitchFamily="34" charset="0"/>
                <a:ea typeface="맑은 고딕" panose="020B0503020000020004" pitchFamily="50" charset="-127"/>
                <a:cs typeface="Tahoma" panose="020B0604030504040204" pitchFamily="34" charset="0"/>
              </a:rPr>
              <a:t>피해야 할 대화주제</a:t>
            </a:r>
            <a:r>
              <a:rPr lang="en-US" altLang="ko-KR" i="0" kern="100" smtClean="0">
                <a:latin typeface="Tahoma" panose="020B0604030504040204" pitchFamily="34" charset="0"/>
                <a:ea typeface="맑은 고딕" panose="020B0503020000020004" pitchFamily="50" charset="-127"/>
                <a:cs typeface="Tahoma" panose="020B0604030504040204" pitchFamily="34" charset="0"/>
              </a:rPr>
              <a:t>)</a:t>
            </a:r>
            <a:endParaRPr lang="en-US" altLang="ko-KR" i="0" kern="100" dirty="0" smtClean="0">
              <a:latin typeface="Tahoma" panose="020B0604030504040204" pitchFamily="34" charset="0"/>
              <a:ea typeface="맑은 고딕" panose="020B0503020000020004" pitchFamily="50" charset="-127"/>
              <a:cs typeface="Tahoma" panose="020B0604030504040204" pitchFamily="34" charset="0"/>
            </a:endParaRPr>
          </a:p>
          <a:p>
            <a:pPr marL="742950" lvl="1" indent="-285750">
              <a:lnSpc>
                <a:spcPct val="200000"/>
              </a:lnSpc>
              <a:spcBef>
                <a:spcPts val="0"/>
              </a:spcBef>
              <a:spcAft>
                <a:spcPts val="0"/>
              </a:spcAft>
              <a:buFontTx/>
              <a:buChar char="-"/>
            </a:pP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For </a:t>
            </a:r>
            <a:r>
              <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rPr>
              <a:t>women: don’t discuss period pain as an excuse for missing </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class.</a:t>
            </a:r>
          </a:p>
          <a:p>
            <a:pPr lvl="1">
              <a:lnSpc>
                <a:spcPct val="200000"/>
              </a:lnSpc>
              <a:spcBef>
                <a:spcPts val="0"/>
              </a:spcBef>
              <a:spcAft>
                <a:spcPts val="0"/>
              </a:spcAft>
            </a:pP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     (</a:t>
            </a:r>
            <a:r>
              <a:rPr lang="ko-KR" altLang="en-US" sz="1400" i="0" kern="100" smtClean="0">
                <a:latin typeface="Tahoma" panose="020B0604030504040204" pitchFamily="34" charset="0"/>
                <a:ea typeface="맑은 고딕" panose="020B0503020000020004" pitchFamily="50" charset="-127"/>
                <a:cs typeface="Tahoma" panose="020B0604030504040204" pitchFamily="34" charset="0"/>
              </a:rPr>
              <a:t>생리통을 핑계로 수업에 빠지지 말 것</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a:t>
            </a: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marL="742950" lvl="1" indent="-285750">
              <a:lnSpc>
                <a:spcPct val="200000"/>
              </a:lnSpc>
              <a:spcBef>
                <a:spcPts val="0"/>
              </a:spcBef>
              <a:spcAft>
                <a:spcPts val="0"/>
              </a:spcAft>
              <a:buFontTx/>
              <a:buChar char="-"/>
            </a:pP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Sexual </a:t>
            </a:r>
            <a:r>
              <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rPr>
              <a:t>topics are usually rude </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to discuss (</a:t>
            </a:r>
            <a:r>
              <a:rPr lang="ko-KR" altLang="en-US" sz="1400" i="0" kern="100" smtClean="0">
                <a:latin typeface="Tahoma" panose="020B0604030504040204" pitchFamily="34" charset="0"/>
                <a:ea typeface="맑은 고딕" panose="020B0503020000020004" pitchFamily="50" charset="-127"/>
                <a:cs typeface="Tahoma" panose="020B0604030504040204" pitchFamily="34" charset="0"/>
              </a:rPr>
              <a:t>성적인 질문은 무례함</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a:t>
            </a: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lvl="1">
              <a:lnSpc>
                <a:spcPct val="200000"/>
              </a:lnSpc>
              <a:spcBef>
                <a:spcPts val="0"/>
              </a:spcBef>
              <a:spcAft>
                <a:spcPts val="0"/>
              </a:spcAft>
            </a:pP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  “</a:t>
            </a:r>
            <a:r>
              <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rPr>
              <a:t>Do you like </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drinking?” (</a:t>
            </a:r>
            <a:r>
              <a:rPr lang="ko-KR" altLang="en-US" sz="1400" i="0" kern="100" smtClean="0">
                <a:latin typeface="Tahoma" panose="020B0604030504040204" pitchFamily="34" charset="0"/>
                <a:ea typeface="맑은 고딕" panose="020B0503020000020004" pitchFamily="50" charset="-127"/>
                <a:cs typeface="Tahoma" panose="020B0604030504040204" pitchFamily="34" charset="0"/>
              </a:rPr>
              <a:t>술 마시는거 좋아하니</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a:t>
            </a: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lvl="1">
              <a:lnSpc>
                <a:spcPct val="200000"/>
              </a:lnSpc>
              <a:spcBef>
                <a:spcPts val="0"/>
              </a:spcBef>
              <a:spcAft>
                <a:spcPts val="0"/>
              </a:spcAft>
            </a:pP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  Religion (</a:t>
            </a:r>
            <a:r>
              <a:rPr lang="ko-KR" altLang="en-US" sz="1400" i="0" kern="100" smtClean="0">
                <a:latin typeface="Tahoma" panose="020B0604030504040204" pitchFamily="34" charset="0"/>
                <a:ea typeface="맑은 고딕" panose="020B0503020000020004" pitchFamily="50" charset="-127"/>
                <a:cs typeface="Tahoma" panose="020B0604030504040204" pitchFamily="34" charset="0"/>
              </a:rPr>
              <a:t>종교관련</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a:t>
            </a: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lvl="1">
              <a:lnSpc>
                <a:spcPct val="200000"/>
              </a:lnSpc>
              <a:spcBef>
                <a:spcPts val="0"/>
              </a:spcBef>
              <a:spcAft>
                <a:spcPts val="0"/>
              </a:spcAft>
            </a:pPr>
            <a:r>
              <a:rPr lang="en-US" altLang="ko-KR" sz="1400" i="0" kern="100">
                <a:latin typeface="Tahoma" panose="020B0604030504040204" pitchFamily="34" charset="0"/>
                <a:ea typeface="맑은 고딕" panose="020B0503020000020004" pitchFamily="50" charset="-127"/>
                <a:cs typeface="Tahoma" panose="020B0604030504040204" pitchFamily="34" charset="0"/>
              </a:rPr>
              <a:t>- </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 Gossip (</a:t>
            </a:r>
            <a:r>
              <a:rPr lang="ko-KR" altLang="en-US" sz="1400" i="0" kern="100" smtClean="0">
                <a:latin typeface="Tahoma" panose="020B0604030504040204" pitchFamily="34" charset="0"/>
                <a:ea typeface="맑은 고딕" panose="020B0503020000020004" pitchFamily="50" charset="-127"/>
                <a:cs typeface="Tahoma" panose="020B0604030504040204" pitchFamily="34" charset="0"/>
              </a:rPr>
              <a:t>뒷담화</a:t>
            </a:r>
            <a:r>
              <a:rPr lang="en-US" altLang="ko-KR" sz="1400" i="0" kern="100" smtClean="0">
                <a:latin typeface="Tahoma" panose="020B0604030504040204" pitchFamily="34" charset="0"/>
                <a:ea typeface="맑은 고딕" panose="020B0503020000020004" pitchFamily="50" charset="-127"/>
                <a:cs typeface="Tahoma" panose="020B0604030504040204" pitchFamily="34" charset="0"/>
              </a:rPr>
              <a:t>)</a:t>
            </a: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marL="742950" lvl="1" indent="-285750">
              <a:lnSpc>
                <a:spcPct val="200000"/>
              </a:lnSpc>
              <a:spcBef>
                <a:spcPts val="0"/>
              </a:spcBef>
              <a:spcAft>
                <a:spcPts val="0"/>
              </a:spcAft>
              <a:buFont typeface="Wingdings" panose="05000000000000000000" pitchFamily="2" charset="2"/>
              <a:buChar char="Ø"/>
            </a:pP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marL="1200150" lvl="2" indent="-285750">
              <a:lnSpc>
                <a:spcPct val="200000"/>
              </a:lnSpc>
              <a:spcBef>
                <a:spcPts val="0"/>
              </a:spcBef>
              <a:spcAft>
                <a:spcPts val="0"/>
              </a:spcAft>
              <a:buFont typeface="Wingdings" panose="05000000000000000000" pitchFamily="2" charset="2"/>
              <a:buChar char="Ø"/>
            </a:pPr>
            <a:endParaRPr lang="en-US" altLang="ko-KR" sz="1400" i="0" kern="100" dirty="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endParaRPr lang="en-US" altLang="ko-KR" sz="1400" i="0" kern="100" dirty="0" smtClean="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endParaRPr lang="ko-KR" altLang="en-US" sz="1400" i="0" kern="0" dirty="0">
              <a:latin typeface="Tahoma" panose="020B0604030504040204" pitchFamily="34" charset="0"/>
              <a:cs typeface="Tahoma" panose="020B0604030504040204" pitchFamily="34" charset="0"/>
            </a:endParaRPr>
          </a:p>
        </p:txBody>
      </p:sp>
      <p:pic>
        <p:nvPicPr>
          <p:cNvPr id="14" name="Picture 2" descr="관련 이미지"/>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2621"/>
          <a:stretch/>
        </p:blipFill>
        <p:spPr bwMode="auto">
          <a:xfrm>
            <a:off x="569198" y="1021172"/>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6" name="직사각형 5"/>
          <p:cNvSpPr/>
          <p:nvPr/>
        </p:nvSpPr>
        <p:spPr>
          <a:xfrm>
            <a:off x="1056411" y="988165"/>
            <a:ext cx="1083951" cy="514308"/>
          </a:xfrm>
          <a:prstGeom prst="rect">
            <a:avLst/>
          </a:prstGeom>
        </p:spPr>
        <p:txBody>
          <a:bodyPr wrap="none">
            <a:spAutoFit/>
          </a:bodyPr>
          <a:lstStyle/>
          <a:p>
            <a:pPr>
              <a:lnSpc>
                <a:spcPct val="160000"/>
              </a:lnSpc>
              <a:spcBef>
                <a:spcPts val="0"/>
              </a:spcBef>
              <a:spcAft>
                <a:spcPts val="0"/>
              </a:spcAft>
              <a:tabLst>
                <a:tab pos="287020" algn="l"/>
              </a:tabLst>
            </a:pPr>
            <a:r>
              <a:rPr lang="en-US" altLang="ko-KR" sz="2000" i="0" dirty="0" smtClean="0">
                <a:solidFill>
                  <a:srgbClr val="0B0496"/>
                </a:solidFill>
                <a:latin typeface="Tahoma" pitchFamily="34" charset="0"/>
                <a:cs typeface="Tahoma" pitchFamily="34" charset="0"/>
              </a:rPr>
              <a:t>Don’ts </a:t>
            </a:r>
            <a:endParaRPr lang="en-US" altLang="ko-KR" sz="2000" i="0" dirty="0">
              <a:solidFill>
                <a:srgbClr val="0B0496"/>
              </a:solidFill>
              <a:latin typeface="Tahoma" pitchFamily="34" charset="0"/>
              <a:cs typeface="Tahoma" pitchFamily="34" charset="0"/>
            </a:endParaRPr>
          </a:p>
        </p:txBody>
      </p:sp>
      <p:sp>
        <p:nvSpPr>
          <p:cNvPr id="7"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6. Global Etiquette</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11888099"/>
      </p:ext>
    </p:extLst>
  </p:cSld>
  <p:clrMapOvr>
    <a:masterClrMapping/>
  </p:clrMapOvr>
  <p:transition>
    <p:wipe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1000125" y="1021172"/>
            <a:ext cx="8572137" cy="7294305"/>
          </a:xfrm>
          <a:prstGeom prst="rect">
            <a:avLst/>
          </a:prstGeom>
        </p:spPr>
        <p:txBody>
          <a:bodyPr wrap="square">
            <a:spAutoFit/>
          </a:bodyPr>
          <a:lstStyle/>
          <a:p>
            <a:pPr marL="285750" indent="-285750">
              <a:lnSpc>
                <a:spcPct val="200000"/>
              </a:lnSpc>
              <a:spcBef>
                <a:spcPts val="0"/>
              </a:spcBef>
              <a:spcAft>
                <a:spcPts val="0"/>
              </a:spcAft>
              <a:buFont typeface="Wingdings" panose="05000000000000000000" pitchFamily="2" charset="2"/>
              <a:buChar char="Ø"/>
            </a:pPr>
            <a:endParaRPr lang="en-US" altLang="ko-KR" i="0" kern="100" dirty="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r>
              <a:rPr lang="en-US" altLang="ko-KR" i="0" kern="100" dirty="0" smtClean="0">
                <a:latin typeface="Tahoma" panose="020B0604030504040204" pitchFamily="34" charset="0"/>
                <a:ea typeface="맑은 고딕" panose="020B0503020000020004" pitchFamily="50" charset="-127"/>
                <a:cs typeface="Tahoma" panose="020B0604030504040204" pitchFamily="34" charset="0"/>
              </a:rPr>
              <a:t>International Exchange should be one of the best of experiences of </a:t>
            </a:r>
            <a:r>
              <a:rPr lang="en-US" altLang="ko-KR" i="0" kern="100" smtClean="0">
                <a:latin typeface="Tahoma" panose="020B0604030504040204" pitchFamily="34" charset="0"/>
                <a:ea typeface="맑은 고딕" panose="020B0503020000020004" pitchFamily="50" charset="-127"/>
                <a:cs typeface="Tahoma" panose="020B0604030504040204" pitchFamily="34" charset="0"/>
              </a:rPr>
              <a:t>your life (</a:t>
            </a:r>
            <a:r>
              <a:rPr lang="ko-KR" altLang="en-US" i="0" kern="100" smtClean="0">
                <a:latin typeface="Tahoma" panose="020B0604030504040204" pitchFamily="34" charset="0"/>
                <a:ea typeface="맑은 고딕" panose="020B0503020000020004" pitchFamily="50" charset="-127"/>
                <a:cs typeface="Tahoma" panose="020B0604030504040204" pitchFamily="34" charset="0"/>
              </a:rPr>
              <a:t>파견프로그램은 인생의 가장 소중한 경험이 될 수 있음</a:t>
            </a:r>
            <a:r>
              <a:rPr lang="en-US" altLang="ko-KR" i="0" kern="100" smtClean="0">
                <a:latin typeface="Tahoma" panose="020B0604030504040204" pitchFamily="34" charset="0"/>
                <a:ea typeface="맑은 고딕" panose="020B0503020000020004" pitchFamily="50" charset="-127"/>
                <a:cs typeface="Tahoma" panose="020B0604030504040204" pitchFamily="34" charset="0"/>
              </a:rPr>
              <a:t>)</a:t>
            </a:r>
            <a:endParaRPr lang="en-US" altLang="ko-KR" i="0" kern="100" dirty="0" smtClean="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r>
              <a:rPr lang="en-US" altLang="ko-KR" i="0" kern="100" dirty="0" smtClean="0">
                <a:latin typeface="Tahoma" panose="020B0604030504040204" pitchFamily="34" charset="0"/>
                <a:ea typeface="맑은 고딕" panose="020B0503020000020004" pitchFamily="50" charset="-127"/>
                <a:cs typeface="Tahoma" panose="020B0604030504040204" pitchFamily="34" charset="0"/>
              </a:rPr>
              <a:t>Be friendly and open new people and ways of </a:t>
            </a:r>
            <a:r>
              <a:rPr lang="en-US" altLang="ko-KR" i="0" kern="100" smtClean="0">
                <a:latin typeface="Tahoma" panose="020B0604030504040204" pitchFamily="34" charset="0"/>
                <a:ea typeface="맑은 고딕" panose="020B0503020000020004" pitchFamily="50" charset="-127"/>
                <a:cs typeface="Tahoma" panose="020B0604030504040204" pitchFamily="34" charset="0"/>
              </a:rPr>
              <a:t>doing things </a:t>
            </a:r>
          </a:p>
          <a:p>
            <a:pPr>
              <a:lnSpc>
                <a:spcPct val="200000"/>
              </a:lnSpc>
              <a:spcBef>
                <a:spcPts val="0"/>
              </a:spcBef>
              <a:spcAft>
                <a:spcPts val="0"/>
              </a:spcAft>
            </a:pPr>
            <a:r>
              <a:rPr lang="en-US" altLang="ko-KR" i="0" kern="100">
                <a:latin typeface="Tahoma" panose="020B0604030504040204" pitchFamily="34" charset="0"/>
                <a:ea typeface="맑은 고딕" panose="020B0503020000020004" pitchFamily="50" charset="-127"/>
                <a:cs typeface="Tahoma" panose="020B0604030504040204" pitchFamily="34" charset="0"/>
              </a:rPr>
              <a:t> </a:t>
            </a:r>
            <a:r>
              <a:rPr lang="en-US" altLang="ko-KR" i="0" kern="100" smtClean="0">
                <a:latin typeface="Tahoma" panose="020B0604030504040204" pitchFamily="34" charset="0"/>
                <a:ea typeface="맑은 고딕" panose="020B0503020000020004" pitchFamily="50" charset="-127"/>
                <a:cs typeface="Tahoma" panose="020B0604030504040204" pitchFamily="34" charset="0"/>
              </a:rPr>
              <a:t>  (</a:t>
            </a:r>
            <a:r>
              <a:rPr lang="ko-KR" altLang="en-US" i="0" kern="100" smtClean="0">
                <a:latin typeface="Tahoma" panose="020B0604030504040204" pitchFamily="34" charset="0"/>
                <a:ea typeface="맑은 고딕" panose="020B0503020000020004" pitchFamily="50" charset="-127"/>
                <a:cs typeface="Tahoma" panose="020B0604030504040204" pitchFamily="34" charset="0"/>
              </a:rPr>
              <a:t>새로운 사람들에게 오픈 마인드로 친절하게 대할 것</a:t>
            </a:r>
            <a:r>
              <a:rPr lang="en-US" altLang="ko-KR" i="0" kern="100">
                <a:latin typeface="Tahoma" panose="020B0604030504040204" pitchFamily="34" charset="0"/>
                <a:ea typeface="맑은 고딕" panose="020B0503020000020004" pitchFamily="50" charset="-127"/>
                <a:cs typeface="Tahoma" panose="020B0604030504040204" pitchFamily="34" charset="0"/>
              </a:rPr>
              <a:t>)</a:t>
            </a:r>
            <a:endParaRPr lang="en-US" altLang="ko-KR" i="0" kern="100" dirty="0" smtClean="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r>
              <a:rPr lang="en-US" altLang="ko-KR" i="0" kern="100" cap="all" dirty="0" smtClean="0">
                <a:latin typeface="Tahoma" panose="020B0604030504040204" pitchFamily="34" charset="0"/>
                <a:ea typeface="맑은 고딕" panose="020B0503020000020004" pitchFamily="50" charset="-127"/>
                <a:cs typeface="Tahoma" panose="020B0604030504040204" pitchFamily="34" charset="0"/>
              </a:rPr>
              <a:t>Different, </a:t>
            </a:r>
            <a:r>
              <a:rPr lang="en-US" altLang="ko-KR" i="0" kern="100" cap="all" smtClean="0">
                <a:latin typeface="Tahoma" panose="020B0604030504040204" pitchFamily="34" charset="0"/>
                <a:ea typeface="맑은 고딕" panose="020B0503020000020004" pitchFamily="50" charset="-127"/>
                <a:cs typeface="Tahoma" panose="020B0604030504040204" pitchFamily="34" charset="0"/>
              </a:rPr>
              <a:t>not weird (</a:t>
            </a:r>
            <a:r>
              <a:rPr lang="ko-KR" altLang="en-US" i="0" kern="100" cap="all" smtClean="0">
                <a:latin typeface="Tahoma" panose="020B0604030504040204" pitchFamily="34" charset="0"/>
                <a:ea typeface="맑은 고딕" panose="020B0503020000020004" pitchFamily="50" charset="-127"/>
                <a:cs typeface="Tahoma" panose="020B0604030504040204" pitchFamily="34" charset="0"/>
              </a:rPr>
              <a:t>이상한 것이 아닌 다른 것</a:t>
            </a:r>
            <a:r>
              <a:rPr lang="en-US" altLang="ko-KR" i="0" kern="100" cap="all" smtClean="0">
                <a:latin typeface="Tahoma" panose="020B0604030504040204" pitchFamily="34" charset="0"/>
                <a:ea typeface="맑은 고딕" panose="020B0503020000020004" pitchFamily="50" charset="-127"/>
                <a:cs typeface="Tahoma" panose="020B0604030504040204" pitchFamily="34" charset="0"/>
              </a:rPr>
              <a:t>)</a:t>
            </a:r>
            <a:endParaRPr lang="en-US" altLang="ko-KR" i="0" kern="100" cap="all" dirty="0" smtClean="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r>
              <a:rPr lang="en-US" altLang="ko-KR" i="0" kern="100" dirty="0" smtClean="0">
                <a:latin typeface="Tahoma" panose="020B0604030504040204" pitchFamily="34" charset="0"/>
                <a:ea typeface="맑은 고딕" panose="020B0503020000020004" pitchFamily="50" charset="-127"/>
                <a:cs typeface="Tahoma" panose="020B0604030504040204" pitchFamily="34" charset="0"/>
              </a:rPr>
              <a:t>Be safe, be respectful, and enjoy every moment</a:t>
            </a:r>
          </a:p>
          <a:p>
            <a:pPr>
              <a:lnSpc>
                <a:spcPct val="200000"/>
              </a:lnSpc>
              <a:spcBef>
                <a:spcPts val="0"/>
              </a:spcBef>
              <a:spcAft>
                <a:spcPts val="0"/>
              </a:spcAft>
            </a:pPr>
            <a:r>
              <a:rPr lang="en-US" altLang="ko-KR" i="0" kern="100" smtClean="0">
                <a:latin typeface="Tahoma" panose="020B0604030504040204" pitchFamily="34" charset="0"/>
                <a:ea typeface="맑은 고딕" panose="020B0503020000020004" pitchFamily="50" charset="-127"/>
                <a:cs typeface="Tahoma" panose="020B0604030504040204" pitchFamily="34" charset="0"/>
              </a:rPr>
              <a:t>     (</a:t>
            </a:r>
            <a:r>
              <a:rPr lang="ko-KR" altLang="en-US" i="0" kern="100" smtClean="0">
                <a:latin typeface="Tahoma" panose="020B0604030504040204" pitchFamily="34" charset="0"/>
                <a:ea typeface="맑은 고딕" panose="020B0503020000020004" pitchFamily="50" charset="-127"/>
                <a:cs typeface="Tahoma" panose="020B0604030504040204" pitchFamily="34" charset="0"/>
              </a:rPr>
              <a:t>안전하고</a:t>
            </a:r>
            <a:r>
              <a:rPr lang="en-US" altLang="ko-KR" i="0" kern="100" smtClean="0">
                <a:latin typeface="Tahoma" panose="020B0604030504040204" pitchFamily="34" charset="0"/>
                <a:ea typeface="맑은 고딕" panose="020B0503020000020004" pitchFamily="50" charset="-127"/>
                <a:cs typeface="Tahoma" panose="020B0604030504040204" pitchFamily="34" charset="0"/>
              </a:rPr>
              <a:t> </a:t>
            </a:r>
            <a:r>
              <a:rPr lang="ko-KR" altLang="en-US" i="0" kern="100" smtClean="0">
                <a:latin typeface="Tahoma" panose="020B0604030504040204" pitchFamily="34" charset="0"/>
                <a:ea typeface="맑은 고딕" panose="020B0503020000020004" pitchFamily="50" charset="-127"/>
                <a:cs typeface="Tahoma" panose="020B0604030504040204" pitchFamily="34" charset="0"/>
              </a:rPr>
              <a:t>예의바르게 행동하고</a:t>
            </a:r>
            <a:r>
              <a:rPr lang="en-US" altLang="ko-KR" i="0" kern="100" smtClean="0">
                <a:latin typeface="Tahoma" panose="020B0604030504040204" pitchFamily="34" charset="0"/>
                <a:ea typeface="맑은 고딕" panose="020B0503020000020004" pitchFamily="50" charset="-127"/>
                <a:cs typeface="Tahoma" panose="020B0604030504040204" pitchFamily="34" charset="0"/>
              </a:rPr>
              <a:t>, </a:t>
            </a:r>
            <a:r>
              <a:rPr lang="ko-KR" altLang="en-US" i="0" kern="100" smtClean="0">
                <a:latin typeface="Tahoma" panose="020B0604030504040204" pitchFamily="34" charset="0"/>
                <a:ea typeface="맑은 고딕" panose="020B0503020000020004" pitchFamily="50" charset="-127"/>
                <a:cs typeface="Tahoma" panose="020B0604030504040204" pitchFamily="34" charset="0"/>
              </a:rPr>
              <a:t>모든 순간을 즐길 것</a:t>
            </a:r>
            <a:r>
              <a:rPr lang="en-US" altLang="ko-KR" i="0" kern="100" smtClean="0">
                <a:latin typeface="Tahoma" panose="020B0604030504040204" pitchFamily="34" charset="0"/>
                <a:ea typeface="맑은 고딕" panose="020B0503020000020004" pitchFamily="50" charset="-127"/>
                <a:cs typeface="Tahoma" panose="020B0604030504040204" pitchFamily="34" charset="0"/>
              </a:rPr>
              <a:t>)</a:t>
            </a:r>
            <a:endParaRPr lang="en-US" altLang="ko-KR" i="0" kern="100" dirty="0" smtClean="0">
              <a:latin typeface="Tahoma" panose="020B0604030504040204" pitchFamily="34" charset="0"/>
              <a:ea typeface="맑은 고딕" panose="020B0503020000020004" pitchFamily="50" charset="-127"/>
              <a:cs typeface="Tahoma" panose="020B0604030504040204" pitchFamily="34" charset="0"/>
            </a:endParaRPr>
          </a:p>
          <a:p>
            <a:pPr marL="742950" lvl="1" indent="-285750">
              <a:lnSpc>
                <a:spcPct val="200000"/>
              </a:lnSpc>
              <a:spcBef>
                <a:spcPts val="0"/>
              </a:spcBef>
              <a:spcAft>
                <a:spcPts val="0"/>
              </a:spcAft>
              <a:buFont typeface="Wingdings" panose="05000000000000000000" pitchFamily="2" charset="2"/>
              <a:buChar char="Ø"/>
            </a:pPr>
            <a:endParaRPr lang="en-US" altLang="ko-KR" i="0" kern="100" dirty="0" smtClean="0">
              <a:latin typeface="Tahoma" panose="020B0604030504040204" pitchFamily="34" charset="0"/>
              <a:ea typeface="맑은 고딕" panose="020B0503020000020004" pitchFamily="50" charset="-127"/>
              <a:cs typeface="Tahoma" panose="020B0604030504040204" pitchFamily="34" charset="0"/>
            </a:endParaRPr>
          </a:p>
          <a:p>
            <a:pPr marL="1200150" lvl="2" indent="-285750">
              <a:lnSpc>
                <a:spcPct val="200000"/>
              </a:lnSpc>
              <a:spcBef>
                <a:spcPts val="0"/>
              </a:spcBef>
              <a:spcAft>
                <a:spcPts val="0"/>
              </a:spcAft>
              <a:buFont typeface="Wingdings" panose="05000000000000000000" pitchFamily="2" charset="2"/>
              <a:buChar char="Ø"/>
            </a:pPr>
            <a:endParaRPr lang="en-US" altLang="ko-KR" i="0" kern="100" dirty="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endParaRPr lang="en-US" altLang="ko-KR" i="0" kern="100" dirty="0" smtClean="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endParaRPr lang="en-US" altLang="ko-KR" i="0" kern="100" dirty="0" smtClean="0">
              <a:latin typeface="Tahoma" panose="020B0604030504040204" pitchFamily="34" charset="0"/>
              <a:ea typeface="맑은 고딕" panose="020B0503020000020004" pitchFamily="50" charset="-127"/>
              <a:cs typeface="Tahoma" panose="020B0604030504040204" pitchFamily="34" charset="0"/>
            </a:endParaRPr>
          </a:p>
          <a:p>
            <a:pPr marL="285750" indent="-285750">
              <a:lnSpc>
                <a:spcPct val="200000"/>
              </a:lnSpc>
              <a:spcBef>
                <a:spcPts val="0"/>
              </a:spcBef>
              <a:spcAft>
                <a:spcPts val="0"/>
              </a:spcAft>
              <a:buFont typeface="Wingdings" panose="05000000000000000000" pitchFamily="2" charset="2"/>
              <a:buChar char="Ø"/>
            </a:pPr>
            <a:endParaRPr lang="ko-KR" altLang="en-US" i="0" kern="0" dirty="0">
              <a:latin typeface="Tahoma" panose="020B0604030504040204" pitchFamily="34" charset="0"/>
              <a:cs typeface="Tahoma" panose="020B0604030504040204" pitchFamily="34" charset="0"/>
            </a:endParaRPr>
          </a:p>
        </p:txBody>
      </p:sp>
      <p:sp>
        <p:nvSpPr>
          <p:cNvPr id="13" name="직사각형 12"/>
          <p:cNvSpPr/>
          <p:nvPr/>
        </p:nvSpPr>
        <p:spPr>
          <a:xfrm>
            <a:off x="1056411" y="988165"/>
            <a:ext cx="1584088" cy="514308"/>
          </a:xfrm>
          <a:prstGeom prst="rect">
            <a:avLst/>
          </a:prstGeom>
        </p:spPr>
        <p:txBody>
          <a:bodyPr wrap="none">
            <a:spAutoFit/>
          </a:bodyPr>
          <a:lstStyle/>
          <a:p>
            <a:pPr>
              <a:lnSpc>
                <a:spcPct val="160000"/>
              </a:lnSpc>
              <a:spcBef>
                <a:spcPts val="0"/>
              </a:spcBef>
              <a:spcAft>
                <a:spcPts val="0"/>
              </a:spcAft>
              <a:tabLst>
                <a:tab pos="287020" algn="l"/>
              </a:tabLst>
            </a:pPr>
            <a:r>
              <a:rPr lang="en-US" altLang="ko-KR" sz="2000" i="0" dirty="0" smtClean="0">
                <a:solidFill>
                  <a:srgbClr val="0B0496"/>
                </a:solidFill>
                <a:latin typeface="Tahoma" pitchFamily="34" charset="0"/>
                <a:cs typeface="Tahoma" pitchFamily="34" charset="0"/>
              </a:rPr>
              <a:t>Conclusion</a:t>
            </a:r>
            <a:endParaRPr lang="en-US" altLang="ko-KR" sz="2000" i="0" dirty="0">
              <a:solidFill>
                <a:srgbClr val="0B0496"/>
              </a:solidFill>
              <a:latin typeface="Tahoma" pitchFamily="34" charset="0"/>
              <a:cs typeface="Tahoma" pitchFamily="34" charset="0"/>
            </a:endParaRPr>
          </a:p>
        </p:txBody>
      </p:sp>
      <p:pic>
        <p:nvPicPr>
          <p:cNvPr id="14" name="Picture 2" descr="관련 이미지"/>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2621"/>
          <a:stretch/>
        </p:blipFill>
        <p:spPr bwMode="auto">
          <a:xfrm>
            <a:off x="569198" y="1021172"/>
            <a:ext cx="430928" cy="493174"/>
          </a:xfrm>
          <a:prstGeom prst="rect">
            <a:avLst/>
          </a:prstGeom>
          <a:noFill/>
          <a:extLst>
            <a:ext uri="{909E8E84-426E-40DD-AFC4-6F175D3DCCD1}">
              <a14:hiddenFill xmlns:a14="http://schemas.microsoft.com/office/drawing/2010/main">
                <a:solidFill>
                  <a:srgbClr val="FFFFFF"/>
                </a:solidFill>
              </a14:hiddenFill>
            </a:ext>
          </a:extLst>
        </p:spPr>
      </p:pic>
      <p:sp>
        <p:nvSpPr>
          <p:cNvPr id="7"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7. Conclusion</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95673525"/>
      </p:ext>
    </p:extLst>
  </p:cSld>
  <p:clrMapOvr>
    <a:masterClrMapping/>
  </p:clrMapOvr>
  <p:transition>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직사각형 2"/>
          <p:cNvSpPr/>
          <p:nvPr/>
        </p:nvSpPr>
        <p:spPr>
          <a:xfrm>
            <a:off x="412184" y="1106049"/>
            <a:ext cx="8475784" cy="1384995"/>
          </a:xfrm>
          <a:prstGeom prst="rect">
            <a:avLst/>
          </a:prstGeom>
        </p:spPr>
        <p:txBody>
          <a:bodyPr wrap="square">
            <a:spAutoFit/>
          </a:bodyPr>
          <a:lstStyle/>
          <a:p>
            <a:pPr marL="285750" indent="-285750">
              <a:lnSpc>
                <a:spcPct val="150000"/>
              </a:lnSpc>
              <a:spcBef>
                <a:spcPts val="0"/>
              </a:spcBef>
              <a:spcAft>
                <a:spcPts val="0"/>
              </a:spcAft>
              <a:buFontTx/>
              <a:buChar char="-"/>
            </a:pPr>
            <a:r>
              <a:rPr lang="en-US" altLang="ko-KR" sz="1400" i="0" kern="100"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Basic Concepts of Intercultural Communication</a:t>
            </a:r>
          </a:p>
          <a:p>
            <a:pPr marL="285750" indent="-285750">
              <a:lnSpc>
                <a:spcPct val="150000"/>
              </a:lnSpc>
              <a:spcBef>
                <a:spcPts val="0"/>
              </a:spcBef>
              <a:spcAft>
                <a:spcPts val="0"/>
              </a:spcAft>
              <a:buFontTx/>
              <a:buChar char="-"/>
            </a:pPr>
            <a:r>
              <a:rPr lang="en-US" altLang="ko-KR" sz="1400" i="0" kern="100"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www.isep.org</a:t>
            </a:r>
            <a:endParaRPr lang="en-US" altLang="ko-KR" sz="1400" i="0" kern="0"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a:p>
            <a:pPr marL="285750" indent="-285750">
              <a:lnSpc>
                <a:spcPct val="150000"/>
              </a:lnSpc>
              <a:spcBef>
                <a:spcPts val="0"/>
              </a:spcBef>
              <a:spcAft>
                <a:spcPts val="0"/>
              </a:spcAft>
              <a:buFontTx/>
              <a:buChar char="-"/>
            </a:pPr>
            <a:r>
              <a:rPr lang="en-US" altLang="ko-KR" sz="1400" i="0" kern="100"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Intercultural </a:t>
            </a:r>
            <a:r>
              <a:rPr lang="en-US" altLang="ko-KR" sz="1400" i="0" kern="100" dirty="0" smtClean="0">
                <a:latin typeface="Tahoma" panose="020B0604030504040204" pitchFamily="34" charset="0"/>
                <a:ea typeface="Tahoma" panose="020B0604030504040204" pitchFamily="34" charset="0"/>
                <a:cs typeface="Tahoma" panose="020B0604030504040204" pitchFamily="34" charset="0"/>
              </a:rPr>
              <a:t>Communication</a:t>
            </a:r>
            <a:r>
              <a:rPr lang="en-US" altLang="ko-KR" sz="1400" i="0" kern="100"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Training: An Introduction</a:t>
            </a:r>
          </a:p>
          <a:p>
            <a:pPr marL="285750" indent="-285750">
              <a:lnSpc>
                <a:spcPct val="150000"/>
              </a:lnSpc>
              <a:spcBef>
                <a:spcPts val="0"/>
              </a:spcBef>
              <a:spcAft>
                <a:spcPts val="0"/>
              </a:spcAft>
              <a:buFontTx/>
              <a:buChar char="-"/>
            </a:pPr>
            <a:r>
              <a:rPr lang="ko-KR" altLang="en-US" sz="1400" i="0" kern="100" dirty="0">
                <a:solidFill>
                  <a:schemeClr val="tx1">
                    <a:lumMod val="75000"/>
                    <a:lumOff val="25000"/>
                  </a:schemeClr>
                </a:solidFill>
                <a:latin typeface="Tahoma" panose="020B0604030504040204" pitchFamily="34" charset="0"/>
                <a:ea typeface="나눔고딕" panose="020D0604000000000000" pitchFamily="50" charset="-127"/>
                <a:cs typeface="Tahoma" panose="020B0604030504040204" pitchFamily="34" charset="0"/>
              </a:rPr>
              <a:t>글</a:t>
            </a:r>
            <a:r>
              <a:rPr lang="ko-KR" altLang="en-US" sz="1400" i="0" kern="100" dirty="0" smtClean="0">
                <a:solidFill>
                  <a:schemeClr val="tx1">
                    <a:lumMod val="75000"/>
                    <a:lumOff val="25000"/>
                  </a:schemeClr>
                </a:solidFill>
                <a:latin typeface="Tahoma" panose="020B0604030504040204" pitchFamily="34" charset="0"/>
                <a:ea typeface="나눔고딕" panose="020D0604000000000000" pitchFamily="50" charset="-127"/>
                <a:cs typeface="Tahoma" panose="020B0604030504040204" pitchFamily="34" charset="0"/>
              </a:rPr>
              <a:t>로벌 </a:t>
            </a:r>
            <a:r>
              <a:rPr lang="ko-KR" altLang="en-US" sz="1400" i="0" kern="100" dirty="0" err="1" smtClean="0">
                <a:solidFill>
                  <a:schemeClr val="tx1">
                    <a:lumMod val="75000"/>
                    <a:lumOff val="25000"/>
                  </a:schemeClr>
                </a:solidFill>
                <a:latin typeface="Tahoma" panose="020B0604030504040204" pitchFamily="34" charset="0"/>
                <a:ea typeface="나눔고딕" panose="020D0604000000000000" pitchFamily="50" charset="-127"/>
                <a:cs typeface="Tahoma" panose="020B0604030504040204" pitchFamily="34" charset="0"/>
              </a:rPr>
              <a:t>시티즌을</a:t>
            </a:r>
            <a:r>
              <a:rPr lang="ko-KR" altLang="en-US" sz="1400" i="0" kern="100" dirty="0" smtClean="0">
                <a:solidFill>
                  <a:schemeClr val="tx1">
                    <a:lumMod val="75000"/>
                    <a:lumOff val="25000"/>
                  </a:schemeClr>
                </a:solidFill>
                <a:latin typeface="Tahoma" panose="020B0604030504040204" pitchFamily="34" charset="0"/>
                <a:ea typeface="나눔고딕" panose="020D0604000000000000" pitchFamily="50" charset="-127"/>
                <a:cs typeface="Tahoma" panose="020B0604030504040204" pitchFamily="34" charset="0"/>
              </a:rPr>
              <a:t> 위한 에티켓 </a:t>
            </a:r>
            <a:r>
              <a:rPr lang="en-US" altLang="ko-KR" sz="1400" i="0" kern="100"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a:t>
            </a:r>
            <a:r>
              <a:rPr lang="ko-KR" altLang="en-US" sz="1400" i="0" kern="100" dirty="0" err="1" smtClean="0">
                <a:solidFill>
                  <a:schemeClr val="tx1">
                    <a:lumMod val="75000"/>
                    <a:lumOff val="25000"/>
                  </a:schemeClr>
                </a:solidFill>
                <a:latin typeface="Tahoma" panose="020B0604030504040204" pitchFamily="34" charset="0"/>
                <a:ea typeface="나눔고딕" panose="020D0604000000000000" pitchFamily="50" charset="-127"/>
                <a:cs typeface="Tahoma" panose="020B0604030504040204" pitchFamily="34" charset="0"/>
              </a:rPr>
              <a:t>원융희</a:t>
            </a:r>
            <a:r>
              <a:rPr lang="en-US" altLang="ko-KR" sz="1400" i="0" kern="100"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Etiquette for Global Citizen</a:t>
            </a:r>
          </a:p>
        </p:txBody>
      </p:sp>
      <p:sp>
        <p:nvSpPr>
          <p:cNvPr id="5" name="제목 3"/>
          <p:cNvSpPr txBox="1">
            <a:spLocks/>
          </p:cNvSpPr>
          <p:nvPr/>
        </p:nvSpPr>
        <p:spPr>
          <a:xfrm>
            <a:off x="260017" y="271204"/>
            <a:ext cx="7580337" cy="430887"/>
          </a:xfrm>
          <a:prstGeom prst="rect">
            <a:avLst/>
          </a:prstGeom>
        </p:spPr>
        <p:txBody>
          <a:bodyPr/>
          <a:lstStyle>
            <a:lvl1pPr algn="l" defTabSz="889000" rtl="0" eaLnBrk="0" fontAlgn="base" latinLnBrk="1" hangingPunct="0">
              <a:spcBef>
                <a:spcPct val="0"/>
              </a:spcBef>
              <a:spcAft>
                <a:spcPct val="0"/>
              </a:spcAft>
              <a:defRPr kumimoji="1" sz="2800">
                <a:solidFill>
                  <a:schemeClr val="tx1">
                    <a:lumMod val="75000"/>
                    <a:lumOff val="25000"/>
                  </a:schemeClr>
                </a:solidFill>
                <a:latin typeface="+mj-lt"/>
                <a:ea typeface="HY헤드라인M" pitchFamily="18" charset="-127"/>
                <a:cs typeface="+mj-cs"/>
              </a:defRPr>
            </a:lvl1pPr>
            <a:lvl2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2pPr>
            <a:lvl3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3pPr>
            <a:lvl4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4pPr>
            <a:lvl5pPr algn="l" defTabSz="889000" rtl="0" eaLnBrk="0" fontAlgn="base" latinLnBrk="1" hangingPunct="0">
              <a:spcBef>
                <a:spcPct val="0"/>
              </a:spcBef>
              <a:spcAft>
                <a:spcPct val="0"/>
              </a:spcAft>
              <a:defRPr kumimoji="1" sz="2800">
                <a:solidFill>
                  <a:srgbClr val="0070C0"/>
                </a:solidFill>
                <a:latin typeface="HY헤드라인M" pitchFamily="18" charset="-127"/>
                <a:ea typeface="HY헤드라인M" pitchFamily="18" charset="-127"/>
              </a:defRPr>
            </a:lvl5pPr>
            <a:lvl6pPr marL="457200" algn="l" defTabSz="889000" rtl="0" fontAlgn="base" latinLnBrk="1">
              <a:spcBef>
                <a:spcPct val="0"/>
              </a:spcBef>
              <a:spcAft>
                <a:spcPct val="0"/>
              </a:spcAft>
              <a:defRPr kumimoji="1" sz="2400" b="1">
                <a:solidFill>
                  <a:srgbClr val="000000"/>
                </a:solidFill>
                <a:latin typeface="Arial" charset="0"/>
                <a:ea typeface="-윤고딕140" pitchFamily="18" charset="-127"/>
              </a:defRPr>
            </a:lvl6pPr>
            <a:lvl7pPr marL="914400" algn="l" defTabSz="889000" rtl="0" fontAlgn="base" latinLnBrk="1">
              <a:spcBef>
                <a:spcPct val="0"/>
              </a:spcBef>
              <a:spcAft>
                <a:spcPct val="0"/>
              </a:spcAft>
              <a:defRPr kumimoji="1" sz="2400" b="1">
                <a:solidFill>
                  <a:srgbClr val="000000"/>
                </a:solidFill>
                <a:latin typeface="Arial" charset="0"/>
                <a:ea typeface="-윤고딕140" pitchFamily="18" charset="-127"/>
              </a:defRPr>
            </a:lvl7pPr>
            <a:lvl8pPr marL="1371600" algn="l" defTabSz="889000" rtl="0" fontAlgn="base" latinLnBrk="1">
              <a:spcBef>
                <a:spcPct val="0"/>
              </a:spcBef>
              <a:spcAft>
                <a:spcPct val="0"/>
              </a:spcAft>
              <a:defRPr kumimoji="1" sz="2400" b="1">
                <a:solidFill>
                  <a:srgbClr val="000000"/>
                </a:solidFill>
                <a:latin typeface="Arial" charset="0"/>
                <a:ea typeface="-윤고딕140" pitchFamily="18" charset="-127"/>
              </a:defRPr>
            </a:lvl8pPr>
            <a:lvl9pPr marL="1828800" algn="l" defTabSz="889000" rtl="0" fontAlgn="base" latinLnBrk="1">
              <a:spcBef>
                <a:spcPct val="0"/>
              </a:spcBef>
              <a:spcAft>
                <a:spcPct val="0"/>
              </a:spcAft>
              <a:defRPr kumimoji="1" sz="2400" b="1">
                <a:solidFill>
                  <a:srgbClr val="000000"/>
                </a:solidFill>
                <a:latin typeface="Arial" charset="0"/>
                <a:ea typeface="-윤고딕140" pitchFamily="18" charset="-127"/>
              </a:defRPr>
            </a:lvl9pPr>
          </a:lstStyle>
          <a:p>
            <a:r>
              <a:rPr lang="en-US" altLang="ko-KR" b="1" i="0" kern="0" dirty="0" smtClean="0">
                <a:latin typeface="Tahoma" panose="020B0604030504040204" pitchFamily="34" charset="0"/>
                <a:ea typeface="Tahoma" panose="020B0604030504040204" pitchFamily="34" charset="0"/>
                <a:cs typeface="Tahoma" panose="020B0604030504040204" pitchFamily="34" charset="0"/>
              </a:rPr>
              <a:t>Reference</a:t>
            </a:r>
            <a:endParaRPr lang="ko-KR" altLang="en-US" b="1" i="0" kern="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70998322"/>
      </p:ext>
    </p:extLst>
  </p:cSld>
  <p:clrMapOvr>
    <a:masterClrMapping/>
  </p:clrMapOvr>
  <p:transition>
    <p:wipe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9394" name="Rectangle 4"/>
          <p:cNvSpPr>
            <a:spLocks noGrp="1" noChangeArrowheads="1"/>
          </p:cNvSpPr>
          <p:nvPr>
            <p:ph type="ctrTitle"/>
          </p:nvPr>
        </p:nvSpPr>
        <p:spPr bwMode="auto">
          <a:xfrm>
            <a:off x="1284288" y="2420938"/>
            <a:ext cx="6707187" cy="5540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400" eaLnBrk="1" hangingPunct="1">
              <a:lnSpc>
                <a:spcPts val="5100"/>
              </a:lnSpc>
            </a:pPr>
            <a:r>
              <a:rPr kumimoji="0" lang="en-US" altLang="ko-KR" sz="3600" b="1" dirty="0" smtClean="0">
                <a:solidFill>
                  <a:srgbClr val="0D0D0D"/>
                </a:solidFill>
                <a:latin typeface="맑은 고딕" panose="020B0503020000020004" pitchFamily="50" charset="-127"/>
                <a:ea typeface="맑은 고딕" panose="020B0503020000020004" pitchFamily="50" charset="-127"/>
              </a:rPr>
              <a:t> </a:t>
            </a:r>
          </a:p>
        </p:txBody>
      </p:sp>
      <p:sp>
        <p:nvSpPr>
          <p:cNvPr id="59396" name="TextBox 4"/>
          <p:cNvSpPr txBox="1">
            <a:spLocks noChangeArrowheads="1"/>
          </p:cNvSpPr>
          <p:nvPr/>
        </p:nvSpPr>
        <p:spPr bwMode="auto">
          <a:xfrm>
            <a:off x="2706688" y="4591137"/>
            <a:ext cx="40433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latinLnBrk="1">
              <a:buChar char="•"/>
              <a:defRPr kumimoji="1" sz="1200">
                <a:solidFill>
                  <a:schemeClr val="tx1"/>
                </a:solidFill>
                <a:latin typeface="HY그래픽M" panose="02030600000101010101" pitchFamily="18" charset="-127"/>
                <a:ea typeface="HY그래픽M" panose="02030600000101010101" pitchFamily="18" charset="-127"/>
              </a:defRPr>
            </a:lvl1pPr>
            <a:lvl2pPr marL="742950" indent="-285750" latinLnBrk="1">
              <a:buChar char="•"/>
              <a:defRPr kumimoji="1" sz="1200">
                <a:solidFill>
                  <a:schemeClr val="tx1"/>
                </a:solidFill>
                <a:latin typeface="HY그래픽M" panose="02030600000101010101" pitchFamily="18" charset="-127"/>
                <a:ea typeface="HY그래픽M" panose="02030600000101010101" pitchFamily="18" charset="-127"/>
              </a:defRPr>
            </a:lvl2pPr>
            <a:lvl3pPr marL="1143000" indent="-228600" latinLnBrk="1">
              <a:buChar char="–"/>
              <a:defRPr kumimoji="1" sz="1200">
                <a:solidFill>
                  <a:schemeClr val="tx1"/>
                </a:solidFill>
                <a:latin typeface="HY그래픽M" panose="02030600000101010101" pitchFamily="18" charset="-127"/>
                <a:ea typeface="HY그래픽M" panose="02030600000101010101" pitchFamily="18" charset="-127"/>
              </a:defRPr>
            </a:lvl3pPr>
            <a:lvl4pPr marL="1600200" indent="-228600" latinLnBrk="1">
              <a:buChar char="·"/>
              <a:defRPr kumimoji="1" sz="1200">
                <a:solidFill>
                  <a:schemeClr val="tx1"/>
                </a:solidFill>
                <a:latin typeface="HY그래픽M" panose="02030600000101010101" pitchFamily="18" charset="-127"/>
                <a:ea typeface="HY그래픽M" panose="02030600000101010101" pitchFamily="18" charset="-127"/>
              </a:defRPr>
            </a:lvl4pPr>
            <a:lvl5pPr marL="2057400" indent="-228600" latinLnBrk="1">
              <a:buChar char="›"/>
              <a:defRPr kumimoji="1" sz="1200">
                <a:solidFill>
                  <a:schemeClr val="tx1"/>
                </a:solidFill>
                <a:latin typeface="HY그래픽M" panose="02030600000101010101" pitchFamily="18" charset="-127"/>
                <a:ea typeface="HY그래픽M" panose="02030600000101010101" pitchFamily="18" charset="-127"/>
              </a:defRPr>
            </a:lvl5pPr>
            <a:lvl6pPr marL="2514600" indent="-228600" eaLnBrk="0" fontAlgn="base" hangingPunct="0">
              <a:spcBef>
                <a:spcPct val="0"/>
              </a:spcBef>
              <a:spcAft>
                <a:spcPct val="0"/>
              </a:spcAft>
              <a:buChar char="›"/>
              <a:defRPr kumimoji="1" sz="1200">
                <a:solidFill>
                  <a:schemeClr val="tx1"/>
                </a:solidFill>
                <a:latin typeface="HY그래픽M" panose="02030600000101010101" pitchFamily="18" charset="-127"/>
                <a:ea typeface="HY그래픽M" panose="02030600000101010101" pitchFamily="18" charset="-127"/>
              </a:defRPr>
            </a:lvl6pPr>
            <a:lvl7pPr marL="2971800" indent="-228600" eaLnBrk="0" fontAlgn="base" hangingPunct="0">
              <a:spcBef>
                <a:spcPct val="0"/>
              </a:spcBef>
              <a:spcAft>
                <a:spcPct val="0"/>
              </a:spcAft>
              <a:buChar char="›"/>
              <a:defRPr kumimoji="1" sz="1200">
                <a:solidFill>
                  <a:schemeClr val="tx1"/>
                </a:solidFill>
                <a:latin typeface="HY그래픽M" panose="02030600000101010101" pitchFamily="18" charset="-127"/>
                <a:ea typeface="HY그래픽M" panose="02030600000101010101" pitchFamily="18" charset="-127"/>
              </a:defRPr>
            </a:lvl7pPr>
            <a:lvl8pPr marL="3429000" indent="-228600" eaLnBrk="0" fontAlgn="base" hangingPunct="0">
              <a:spcBef>
                <a:spcPct val="0"/>
              </a:spcBef>
              <a:spcAft>
                <a:spcPct val="0"/>
              </a:spcAft>
              <a:buChar char="›"/>
              <a:defRPr kumimoji="1" sz="1200">
                <a:solidFill>
                  <a:schemeClr val="tx1"/>
                </a:solidFill>
                <a:latin typeface="HY그래픽M" panose="02030600000101010101" pitchFamily="18" charset="-127"/>
                <a:ea typeface="HY그래픽M" panose="02030600000101010101" pitchFamily="18" charset="-127"/>
              </a:defRPr>
            </a:lvl8pPr>
            <a:lvl9pPr marL="3886200" indent="-228600" eaLnBrk="0" fontAlgn="base" hangingPunct="0">
              <a:spcBef>
                <a:spcPct val="0"/>
              </a:spcBef>
              <a:spcAft>
                <a:spcPct val="0"/>
              </a:spcAft>
              <a:buChar char="›"/>
              <a:defRPr kumimoji="1" sz="1200">
                <a:solidFill>
                  <a:schemeClr val="tx1"/>
                </a:solidFill>
                <a:latin typeface="HY그래픽M" panose="02030600000101010101" pitchFamily="18" charset="-127"/>
                <a:ea typeface="HY그래픽M" panose="02030600000101010101" pitchFamily="18" charset="-127"/>
              </a:defRPr>
            </a:lvl9pPr>
          </a:lstStyle>
          <a:p>
            <a:pPr algn="ctr" eaLnBrk="1" hangingPunct="1">
              <a:buFontTx/>
              <a:buNone/>
            </a:pPr>
            <a:r>
              <a:rPr kumimoji="0" lang="en-US" altLang="ko-KR" sz="4000" i="0" dirty="0">
                <a:solidFill>
                  <a:srgbClr val="002060"/>
                </a:solidFill>
                <a:latin typeface="Tahoma" panose="020B0604030504040204" pitchFamily="34" charset="0"/>
                <a:ea typeface="굴림" panose="020B0600000101010101" pitchFamily="50" charset="-127"/>
                <a:cs typeface="Tahoma" panose="020B0604030504040204" pitchFamily="34" charset="0"/>
              </a:rPr>
              <a:t>THANK YOU</a:t>
            </a:r>
          </a:p>
        </p:txBody>
      </p:sp>
      <p:pic>
        <p:nvPicPr>
          <p:cNvPr id="593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373727"/>
            <a:ext cx="9144000" cy="5033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descr="https://cdn2.iconfinder.com/data/icons/circle-icons-1/64/globe-256.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47558" y="1006021"/>
            <a:ext cx="3383869" cy="338386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wipe dir="r"/>
  </p:transition>
  <p:timing>
    <p:tnLst>
      <p:par>
        <p:cTn id="1" dur="indefinite" restart="never" nodeType="tmRoot"/>
      </p:par>
    </p:tnLst>
  </p:timing>
</p:sld>
</file>

<file path=ppt/theme/theme1.xml><?xml version="1.0" encoding="utf-8"?>
<a:theme xmlns:a="http://schemas.openxmlformats.org/drawingml/2006/main" name="1_PPT template_internal">
  <a:themeElements>
    <a:clrScheme name="PPT template_internal 16">
      <a:dk1>
        <a:srgbClr val="000000"/>
      </a:dk1>
      <a:lt1>
        <a:srgbClr val="FFFFFF"/>
      </a:lt1>
      <a:dk2>
        <a:srgbClr val="000000"/>
      </a:dk2>
      <a:lt2>
        <a:srgbClr val="000000"/>
      </a:lt2>
      <a:accent1>
        <a:srgbClr val="FFFFFF"/>
      </a:accent1>
      <a:accent2>
        <a:srgbClr val="5F5F5F"/>
      </a:accent2>
      <a:accent3>
        <a:srgbClr val="FFFFFF"/>
      </a:accent3>
      <a:accent4>
        <a:srgbClr val="000000"/>
      </a:accent4>
      <a:accent5>
        <a:srgbClr val="FFFFFF"/>
      </a:accent5>
      <a:accent6>
        <a:srgbClr val="555555"/>
      </a:accent6>
      <a:hlink>
        <a:srgbClr val="B2B2B2"/>
      </a:hlink>
      <a:folHlink>
        <a:srgbClr val="B2B2B2"/>
      </a:folHlink>
    </a:clrScheme>
    <a:fontScheme name="PPT template_internal">
      <a:majorFont>
        <a:latin typeface="Arial"/>
        <a:ea typeface="-윤고딕140"/>
        <a:cs typeface=""/>
      </a:majorFont>
      <a:minorFont>
        <a:latin typeface="굴림"/>
        <a:ea typeface="굴림"/>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rgbClr val="F2F1E6"/>
        </a:solidFill>
        <a:ln w="22225" cap="flat" cmpd="sng" algn="ctr">
          <a:solidFill>
            <a:schemeClr val="bg1">
              <a:lumMod val="85000"/>
            </a:schemeClr>
          </a:solidFill>
          <a:prstDash val="solid"/>
          <a:round/>
          <a:headEnd type="none" w="med" len="med"/>
          <a:tailEnd type="none" w="med" len="med"/>
        </a:ln>
        <a:effectLst/>
      </a:spPr>
      <a:bodyPr vert="horz" wrap="square" lIns="91440" tIns="45720" rIns="91440" bIns="45720" numCol="1" rtlCol="0" anchor="t" anchorCtr="0" compatLnSpc="1">
        <a:prstTxWarp prst="textNoShape">
          <a:avLst/>
        </a:prstTxWarp>
        <a:noAutofit/>
      </a:bodyPr>
      <a:lstStyle>
        <a:defPPr marL="84138" marR="0" indent="-84138" algn="l" defTabSz="914400" rtl="0" eaLnBrk="1" fontAlgn="base" latinLnBrk="1" hangingPunct="1">
          <a:lnSpc>
            <a:spcPct val="100000"/>
          </a:lnSpc>
          <a:spcBef>
            <a:spcPct val="0"/>
          </a:spcBef>
          <a:spcAft>
            <a:spcPct val="0"/>
          </a:spcAft>
          <a:buClrTx/>
          <a:buSzTx/>
          <a:buFontTx/>
          <a:buNone/>
          <a:tabLst/>
          <a:defRPr kumimoji="1" sz="1200" b="0" i="0" u="none" strike="noStrike" cap="none" normalizeH="0" baseline="0" smtClean="0">
            <a:ln>
              <a:noFill/>
            </a:ln>
            <a:solidFill>
              <a:schemeClr val="tx1"/>
            </a:solidFill>
            <a:effectLst/>
            <a:latin typeface="Arial" charset="0"/>
            <a:ea typeface="-윤고딕140" pitchFamily="18" charset="-127"/>
          </a:defRPr>
        </a:defPPr>
      </a:lstStyle>
    </a:spDef>
    <a:lnDef>
      <a:spPr bwMode="auto">
        <a:solidFill>
          <a:schemeClr val="accent1"/>
        </a:solidFill>
        <a:ln w="15875" cap="flat" cmpd="sng" algn="ctr">
          <a:solidFill>
            <a:srgbClr val="7030A0"/>
          </a:solidFill>
          <a:prstDash val="solid"/>
          <a:round/>
          <a:headEnd type="none" w="med" len="med"/>
          <a:tailEnd type="none" w="med" len="med"/>
        </a:ln>
        <a:effectLst/>
      </a:spPr>
      <a:bodyPr/>
      <a:lstStyle/>
    </a:lnDef>
  </a:objectDefaults>
  <a:extraClrSchemeLst>
    <a:extraClrScheme>
      <a:clrScheme name="PPT template_intern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PT template_internal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PT template_internal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PT template_internal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PT template_internal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PT template_internal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PT template_internal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PT template_internal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PT template_internal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PT template_internal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PT template_internal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PT template_internal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PPT template_internal 13">
        <a:dk1>
          <a:srgbClr val="333333"/>
        </a:dk1>
        <a:lt1>
          <a:srgbClr val="FFFFFF"/>
        </a:lt1>
        <a:dk2>
          <a:srgbClr val="000000"/>
        </a:dk2>
        <a:lt2>
          <a:srgbClr val="808080"/>
        </a:lt2>
        <a:accent1>
          <a:srgbClr val="103991"/>
        </a:accent1>
        <a:accent2>
          <a:srgbClr val="333399"/>
        </a:accent2>
        <a:accent3>
          <a:srgbClr val="FFFFFF"/>
        </a:accent3>
        <a:accent4>
          <a:srgbClr val="2A2A2A"/>
        </a:accent4>
        <a:accent5>
          <a:srgbClr val="AAAEC7"/>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PT template_internal 14">
        <a:dk1>
          <a:srgbClr val="333333"/>
        </a:dk1>
        <a:lt1>
          <a:srgbClr val="FFFFFF"/>
        </a:lt1>
        <a:dk2>
          <a:srgbClr val="000000"/>
        </a:dk2>
        <a:lt2>
          <a:srgbClr val="808080"/>
        </a:lt2>
        <a:accent1>
          <a:srgbClr val="F7EDD4"/>
        </a:accent1>
        <a:accent2>
          <a:srgbClr val="103991"/>
        </a:accent2>
        <a:accent3>
          <a:srgbClr val="FFFFFF"/>
        </a:accent3>
        <a:accent4>
          <a:srgbClr val="2A2A2A"/>
        </a:accent4>
        <a:accent5>
          <a:srgbClr val="FAF4E6"/>
        </a:accent5>
        <a:accent6>
          <a:srgbClr val="0D3383"/>
        </a:accent6>
        <a:hlink>
          <a:srgbClr val="0083CD"/>
        </a:hlink>
        <a:folHlink>
          <a:srgbClr val="009871"/>
        </a:folHlink>
      </a:clrScheme>
      <a:clrMap bg1="lt1" tx1="dk1" bg2="lt2" tx2="dk2" accent1="accent1" accent2="accent2" accent3="accent3" accent4="accent4" accent5="accent5" accent6="accent6" hlink="hlink" folHlink="folHlink"/>
    </a:extraClrScheme>
    <a:extraClrScheme>
      <a:clrScheme name="PPT template_internal 15">
        <a:dk1>
          <a:srgbClr val="000000"/>
        </a:dk1>
        <a:lt1>
          <a:srgbClr val="FFFFFF"/>
        </a:lt1>
        <a:dk2>
          <a:srgbClr val="000000"/>
        </a:dk2>
        <a:lt2>
          <a:srgbClr val="000000"/>
        </a:lt2>
        <a:accent1>
          <a:srgbClr val="FFFFFF"/>
        </a:accent1>
        <a:accent2>
          <a:srgbClr val="5F5F5F"/>
        </a:accent2>
        <a:accent3>
          <a:srgbClr val="FFFFFF"/>
        </a:accent3>
        <a:accent4>
          <a:srgbClr val="000000"/>
        </a:accent4>
        <a:accent5>
          <a:srgbClr val="FFFFFF"/>
        </a:accent5>
        <a:accent6>
          <a:srgbClr val="555555"/>
        </a:accent6>
        <a:hlink>
          <a:srgbClr val="0083CD"/>
        </a:hlink>
        <a:folHlink>
          <a:srgbClr val="009871"/>
        </a:folHlink>
      </a:clrScheme>
      <a:clrMap bg1="lt1" tx1="dk1" bg2="lt2" tx2="dk2" accent1="accent1" accent2="accent2" accent3="accent3" accent4="accent4" accent5="accent5" accent6="accent6" hlink="hlink" folHlink="folHlink"/>
    </a:extraClrScheme>
    <a:extraClrScheme>
      <a:clrScheme name="PPT template_internal 16">
        <a:dk1>
          <a:srgbClr val="000000"/>
        </a:dk1>
        <a:lt1>
          <a:srgbClr val="FFFFFF"/>
        </a:lt1>
        <a:dk2>
          <a:srgbClr val="000000"/>
        </a:dk2>
        <a:lt2>
          <a:srgbClr val="000000"/>
        </a:lt2>
        <a:accent1>
          <a:srgbClr val="FFFFFF"/>
        </a:accent1>
        <a:accent2>
          <a:srgbClr val="5F5F5F"/>
        </a:accent2>
        <a:accent3>
          <a:srgbClr val="FFFFFF"/>
        </a:accent3>
        <a:accent4>
          <a:srgbClr val="000000"/>
        </a:accent4>
        <a:accent5>
          <a:srgbClr val="FFFFFF"/>
        </a:accent5>
        <a:accent6>
          <a:srgbClr val="555555"/>
        </a:accent6>
        <a:hlink>
          <a:srgbClr val="B2B2B2"/>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테마">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PT template_internal 16">
    <a:dk1>
      <a:srgbClr val="000000"/>
    </a:dk1>
    <a:lt1>
      <a:srgbClr val="FFFFFF"/>
    </a:lt1>
    <a:dk2>
      <a:srgbClr val="000000"/>
    </a:dk2>
    <a:lt2>
      <a:srgbClr val="000000"/>
    </a:lt2>
    <a:accent1>
      <a:srgbClr val="FFFFFF"/>
    </a:accent1>
    <a:accent2>
      <a:srgbClr val="5F5F5F"/>
    </a:accent2>
    <a:accent3>
      <a:srgbClr val="FFFFFF"/>
    </a:accent3>
    <a:accent4>
      <a:srgbClr val="000000"/>
    </a:accent4>
    <a:accent5>
      <a:srgbClr val="FFFFFF"/>
    </a:accent5>
    <a:accent6>
      <a:srgbClr val="555555"/>
    </a:accent6>
    <a:hlink>
      <a:srgbClr val="B2B2B2"/>
    </a:hlink>
    <a:folHlink>
      <a:srgbClr val="B2B2B2"/>
    </a:folHlink>
  </a:clrScheme>
</a:themeOverride>
</file>

<file path=docProps/app.xml><?xml version="1.0" encoding="utf-8"?>
<Properties xmlns="http://schemas.openxmlformats.org/officeDocument/2006/extended-properties" xmlns:vt="http://schemas.openxmlformats.org/officeDocument/2006/docPropsVTypes">
  <Template/>
  <TotalTime>24929</TotalTime>
  <Words>2921</Words>
  <Application>Microsoft Office PowerPoint</Application>
  <PresentationFormat>화면 슬라이드 쇼(4:3)</PresentationFormat>
  <Paragraphs>263</Paragraphs>
  <Slides>36</Slides>
  <Notes>11</Notes>
  <HiddenSlides>0</HiddenSlides>
  <MMClips>0</MMClips>
  <ScaleCrop>false</ScaleCrop>
  <HeadingPairs>
    <vt:vector size="6" baseType="variant">
      <vt:variant>
        <vt:lpstr>사용한 글꼴</vt:lpstr>
      </vt:variant>
      <vt:variant>
        <vt:i4>15</vt:i4>
      </vt:variant>
      <vt:variant>
        <vt:lpstr>테마</vt:lpstr>
      </vt:variant>
      <vt:variant>
        <vt:i4>2</vt:i4>
      </vt:variant>
      <vt:variant>
        <vt:lpstr>슬라이드 제목</vt:lpstr>
      </vt:variant>
      <vt:variant>
        <vt:i4>36</vt:i4>
      </vt:variant>
    </vt:vector>
  </HeadingPairs>
  <TitlesOfParts>
    <vt:vector size="53" baseType="lpstr">
      <vt:lpstr>Arial Unicode MS</vt:lpstr>
      <vt:lpstr>HYSymbolE</vt:lpstr>
      <vt:lpstr>HY그래픽M</vt:lpstr>
      <vt:lpstr>HY헤드라인M</vt:lpstr>
      <vt:lpstr>굴림</vt:lpstr>
      <vt:lpstr>나눔고딕</vt:lpstr>
      <vt:lpstr>맑은 고딕</vt:lpstr>
      <vt:lpstr>-윤고딕140</vt:lpstr>
      <vt:lpstr>Arial</vt:lpstr>
      <vt:lpstr>Bodoni MT</vt:lpstr>
      <vt:lpstr>Ebrima</vt:lpstr>
      <vt:lpstr>Tahoma</vt:lpstr>
      <vt:lpstr>Times New Roman</vt:lpstr>
      <vt:lpstr>Verdana</vt:lpstr>
      <vt:lpstr>Wingdings</vt:lpstr>
      <vt:lpstr>1_PPT template_internal</vt:lpstr>
      <vt:lpstr>디자인 사용자 지정</vt:lpstr>
      <vt:lpstr>PowerPoint 프레젠테이션</vt:lpstr>
      <vt:lpstr>Contents</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Synergistic Problem Solving</dc:title>
  <dc:creator>KBC</dc:creator>
  <cp:lastModifiedBy>ajou</cp:lastModifiedBy>
  <cp:revision>1629</cp:revision>
  <cp:lastPrinted>2019-12-24T07:30:03Z</cp:lastPrinted>
  <dcterms:created xsi:type="dcterms:W3CDTF">2003-10-22T10:39:31Z</dcterms:created>
  <dcterms:modified xsi:type="dcterms:W3CDTF">2020-12-31T02:24:01Z</dcterms:modified>
</cp:coreProperties>
</file>